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284" r:id="rId4"/>
    <p:sldId id="285" r:id="rId5"/>
    <p:sldId id="286" r:id="rId6"/>
    <p:sldId id="261" r:id="rId7"/>
    <p:sldId id="263" r:id="rId8"/>
    <p:sldId id="262" r:id="rId9"/>
    <p:sldId id="294" r:id="rId10"/>
    <p:sldId id="299" r:id="rId11"/>
    <p:sldId id="296" r:id="rId12"/>
    <p:sldId id="295" r:id="rId13"/>
    <p:sldId id="297" r:id="rId14"/>
    <p:sldId id="298" r:id="rId15"/>
    <p:sldId id="264" r:id="rId16"/>
    <p:sldId id="293" r:id="rId17"/>
    <p:sldId id="268" r:id="rId18"/>
    <p:sldId id="275" r:id="rId19"/>
    <p:sldId id="274" r:id="rId20"/>
    <p:sldId id="290" r:id="rId21"/>
    <p:sldId id="291" r:id="rId22"/>
    <p:sldId id="292" r:id="rId23"/>
    <p:sldId id="280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0"/>
  </p:normalViewPr>
  <p:slideViewPr>
    <p:cSldViewPr snapToGrid="0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image" Target="../media/image14.svg"/><Relationship Id="rId9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4.svg"/><Relationship Id="rId4" Type="http://schemas.openxmlformats.org/officeDocument/2006/relationships/image" Target="../media/image22.svg"/><Relationship Id="rId9" Type="http://schemas.openxmlformats.org/officeDocument/2006/relationships/image" Target="../media/image3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4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image" Target="../media/image14.svg"/><Relationship Id="rId9" Type="http://schemas.openxmlformats.org/officeDocument/2006/relationships/image" Target="../media/image17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4.svg"/><Relationship Id="rId4" Type="http://schemas.openxmlformats.org/officeDocument/2006/relationships/image" Target="../media/image22.svg"/><Relationship Id="rId9" Type="http://schemas.openxmlformats.org/officeDocument/2006/relationships/image" Target="../media/image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9.png"/><Relationship Id="rId7" Type="http://schemas.openxmlformats.org/officeDocument/2006/relationships/image" Target="../media/image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4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0A7F83-F144-4AE7-AAA9-0E8E25CEA001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E5469A-59F1-4481-B814-CC87FF69860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solidFill>
                <a:schemeClr val="bg1"/>
              </a:solidFill>
            </a:rPr>
            <a:t>Seznámení s obecnými informacemi o výživě</a:t>
          </a:r>
          <a:endParaRPr lang="en-US" dirty="0">
            <a:solidFill>
              <a:schemeClr val="bg1"/>
            </a:solidFill>
          </a:endParaRPr>
        </a:p>
      </dgm:t>
    </dgm:pt>
    <dgm:pt modelId="{F5CA1CAC-0D52-4373-8498-BC65C3F6229E}" type="parTrans" cxnId="{AC8E4FEB-5BD8-4CC5-B23A-0CBCAF426E4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D8B4004-820A-45E7-B557-8E2EB28F8842}" type="sibTrans" cxnId="{AC8E4FEB-5BD8-4CC5-B23A-0CBCAF426E4F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bg1"/>
            </a:solidFill>
          </a:endParaRPr>
        </a:p>
      </dgm:t>
    </dgm:pt>
    <dgm:pt modelId="{3EBE2E1D-6846-4BC4-AF5D-B171739881C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>
              <a:solidFill>
                <a:schemeClr val="bg1"/>
              </a:solidFill>
            </a:rPr>
            <a:t>Rozeznat zdravé a méně vhodné potraviny</a:t>
          </a:r>
          <a:endParaRPr lang="en-US">
            <a:solidFill>
              <a:schemeClr val="bg1"/>
            </a:solidFill>
          </a:endParaRPr>
        </a:p>
      </dgm:t>
    </dgm:pt>
    <dgm:pt modelId="{8741EC22-053D-4162-AD29-3A4B4DC09ED5}" type="parTrans" cxnId="{24BA5E62-D15C-4007-B7C9-683CE6B7F0C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71F3840-A952-4B37-8C18-A23AB55C9DAD}" type="sibTrans" cxnId="{24BA5E62-D15C-4007-B7C9-683CE6B7F0CA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bg1"/>
            </a:solidFill>
          </a:endParaRPr>
        </a:p>
      </dgm:t>
    </dgm:pt>
    <dgm:pt modelId="{A4E3F083-E4F2-4B9B-AD75-D5F154845B9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>
              <a:solidFill>
                <a:schemeClr val="bg1"/>
              </a:solidFill>
            </a:rPr>
            <a:t>Food timing</a:t>
          </a:r>
          <a:endParaRPr lang="en-US">
            <a:solidFill>
              <a:schemeClr val="bg1"/>
            </a:solidFill>
          </a:endParaRPr>
        </a:p>
      </dgm:t>
    </dgm:pt>
    <dgm:pt modelId="{C76398CE-2D2A-4C1B-87CA-804BE95C4925}" type="parTrans" cxnId="{9756A75B-3A6A-40A9-83F3-A4503EE39D6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7E49A5-7BE8-4259-B7E3-03BAAC7529E7}" type="sibTrans" cxnId="{9756A75B-3A6A-40A9-83F3-A4503EE39D67}">
      <dgm:prSet/>
      <dgm:spPr/>
      <dgm:t>
        <a:bodyPr/>
        <a:lstStyle/>
        <a:p>
          <a:pPr>
            <a:lnSpc>
              <a:spcPct val="100000"/>
            </a:lnSpc>
          </a:pPr>
          <a:endParaRPr lang="en-US">
            <a:solidFill>
              <a:schemeClr val="bg1"/>
            </a:solidFill>
          </a:endParaRPr>
        </a:p>
      </dgm:t>
    </dgm:pt>
    <dgm:pt modelId="{652EC502-1FBF-414A-8D04-A2D15126D82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>
              <a:solidFill>
                <a:schemeClr val="bg1"/>
              </a:solidFill>
            </a:rPr>
            <a:t>Na co si dát pozor v obchodě a co nakoupit</a:t>
          </a:r>
          <a:endParaRPr lang="en-US">
            <a:solidFill>
              <a:schemeClr val="bg1"/>
            </a:solidFill>
          </a:endParaRPr>
        </a:p>
      </dgm:t>
    </dgm:pt>
    <dgm:pt modelId="{51F2D0FE-B682-4AFE-BBEB-4877C6E90A05}" type="parTrans" cxnId="{930355F8-E52F-4600-8E4C-013FF7CE9B9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1FF075-E5BC-4E35-9B01-38A2CF8163B1}" type="sibTrans" cxnId="{930355F8-E52F-4600-8E4C-013FF7CE9B9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CB81D92-F509-4D42-B6BD-3FEF4408AC62}" type="pres">
      <dgm:prSet presAssocID="{F50A7F83-F144-4AE7-AAA9-0E8E25CEA001}" presName="root" presStyleCnt="0">
        <dgm:presLayoutVars>
          <dgm:dir/>
          <dgm:resizeHandles val="exact"/>
        </dgm:presLayoutVars>
      </dgm:prSet>
      <dgm:spPr/>
    </dgm:pt>
    <dgm:pt modelId="{10B5C164-B38B-4590-B14D-4C29FBED3414}" type="pres">
      <dgm:prSet presAssocID="{F50A7F83-F144-4AE7-AAA9-0E8E25CEA001}" presName="container" presStyleCnt="0">
        <dgm:presLayoutVars>
          <dgm:dir/>
          <dgm:resizeHandles val="exact"/>
        </dgm:presLayoutVars>
      </dgm:prSet>
      <dgm:spPr/>
    </dgm:pt>
    <dgm:pt modelId="{751A3BCB-DB25-42CC-94DE-F219F407A454}" type="pres">
      <dgm:prSet presAssocID="{10E5469A-59F1-4481-B814-CC87FF698609}" presName="compNode" presStyleCnt="0"/>
      <dgm:spPr/>
    </dgm:pt>
    <dgm:pt modelId="{524E8A8F-023E-4BD2-8E42-FB8F4FF7B01B}" type="pres">
      <dgm:prSet presAssocID="{10E5469A-59F1-4481-B814-CC87FF698609}" presName="iconBgRect" presStyleLbl="bgShp" presStyleIdx="0" presStyleCnt="4"/>
      <dgm:spPr/>
    </dgm:pt>
    <dgm:pt modelId="{995F1B66-9350-4522-B275-EFA7F5C2DA95}" type="pres">
      <dgm:prSet presAssocID="{10E5469A-59F1-4481-B814-CC87FF69860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BD778843-F7DD-4BCF-A278-BD160B44F4F4}" type="pres">
      <dgm:prSet presAssocID="{10E5469A-59F1-4481-B814-CC87FF698609}" presName="spaceRect" presStyleCnt="0"/>
      <dgm:spPr/>
    </dgm:pt>
    <dgm:pt modelId="{06ABC14A-5DA5-42EE-ACD6-53041A8A6C63}" type="pres">
      <dgm:prSet presAssocID="{10E5469A-59F1-4481-B814-CC87FF698609}" presName="textRect" presStyleLbl="revTx" presStyleIdx="0" presStyleCnt="4">
        <dgm:presLayoutVars>
          <dgm:chMax val="1"/>
          <dgm:chPref val="1"/>
        </dgm:presLayoutVars>
      </dgm:prSet>
      <dgm:spPr/>
    </dgm:pt>
    <dgm:pt modelId="{49358F12-5F5C-4A1C-9487-B374C21255A4}" type="pres">
      <dgm:prSet presAssocID="{5D8B4004-820A-45E7-B557-8E2EB28F8842}" presName="sibTrans" presStyleLbl="sibTrans2D1" presStyleIdx="0" presStyleCnt="0"/>
      <dgm:spPr/>
    </dgm:pt>
    <dgm:pt modelId="{7B18C15A-0D8B-47B1-81FE-19238F95D568}" type="pres">
      <dgm:prSet presAssocID="{3EBE2E1D-6846-4BC4-AF5D-B171739881CF}" presName="compNode" presStyleCnt="0"/>
      <dgm:spPr/>
    </dgm:pt>
    <dgm:pt modelId="{33733B94-1B06-447B-A01B-18640609D386}" type="pres">
      <dgm:prSet presAssocID="{3EBE2E1D-6846-4BC4-AF5D-B171739881CF}" presName="iconBgRect" presStyleLbl="bgShp" presStyleIdx="1" presStyleCnt="4"/>
      <dgm:spPr/>
    </dgm:pt>
    <dgm:pt modelId="{6CEB680B-923A-422C-9BD1-249F4867C967}" type="pres">
      <dgm:prSet presAssocID="{3EBE2E1D-6846-4BC4-AF5D-B171739881C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07578127-CD91-4CDD-A085-A288724E5A97}" type="pres">
      <dgm:prSet presAssocID="{3EBE2E1D-6846-4BC4-AF5D-B171739881CF}" presName="spaceRect" presStyleCnt="0"/>
      <dgm:spPr/>
    </dgm:pt>
    <dgm:pt modelId="{7FDA7322-4150-4C9A-9903-EFAC3FDE1E8C}" type="pres">
      <dgm:prSet presAssocID="{3EBE2E1D-6846-4BC4-AF5D-B171739881CF}" presName="textRect" presStyleLbl="revTx" presStyleIdx="1" presStyleCnt="4">
        <dgm:presLayoutVars>
          <dgm:chMax val="1"/>
          <dgm:chPref val="1"/>
        </dgm:presLayoutVars>
      </dgm:prSet>
      <dgm:spPr/>
    </dgm:pt>
    <dgm:pt modelId="{C72015F4-6D82-409E-BEF3-407CE880A46E}" type="pres">
      <dgm:prSet presAssocID="{A71F3840-A952-4B37-8C18-A23AB55C9DAD}" presName="sibTrans" presStyleLbl="sibTrans2D1" presStyleIdx="0" presStyleCnt="0"/>
      <dgm:spPr/>
    </dgm:pt>
    <dgm:pt modelId="{7A707B06-EDB6-498B-AEF3-656200350BA9}" type="pres">
      <dgm:prSet presAssocID="{A4E3F083-E4F2-4B9B-AD75-D5F154845B90}" presName="compNode" presStyleCnt="0"/>
      <dgm:spPr/>
    </dgm:pt>
    <dgm:pt modelId="{254FE18D-50AB-4C64-997D-676D04D14386}" type="pres">
      <dgm:prSet presAssocID="{A4E3F083-E4F2-4B9B-AD75-D5F154845B90}" presName="iconBgRect" presStyleLbl="bgShp" presStyleIdx="2" presStyleCnt="4"/>
      <dgm:spPr/>
    </dgm:pt>
    <dgm:pt modelId="{7C2B0364-B1F8-45DD-95F6-4F7C75CF8C63}" type="pres">
      <dgm:prSet presAssocID="{A4E3F083-E4F2-4B9B-AD75-D5F154845B9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ěstoviny"/>
        </a:ext>
      </dgm:extLst>
    </dgm:pt>
    <dgm:pt modelId="{44E830C4-CDB3-40C0-9555-A60B0A336F12}" type="pres">
      <dgm:prSet presAssocID="{A4E3F083-E4F2-4B9B-AD75-D5F154845B90}" presName="spaceRect" presStyleCnt="0"/>
      <dgm:spPr/>
    </dgm:pt>
    <dgm:pt modelId="{ED836403-568F-4955-AD92-BF830B48DFDD}" type="pres">
      <dgm:prSet presAssocID="{A4E3F083-E4F2-4B9B-AD75-D5F154845B90}" presName="textRect" presStyleLbl="revTx" presStyleIdx="2" presStyleCnt="4">
        <dgm:presLayoutVars>
          <dgm:chMax val="1"/>
          <dgm:chPref val="1"/>
        </dgm:presLayoutVars>
      </dgm:prSet>
      <dgm:spPr/>
    </dgm:pt>
    <dgm:pt modelId="{5A7E7B36-A7A7-4184-8581-DC7657A9CE77}" type="pres">
      <dgm:prSet presAssocID="{C47E49A5-7BE8-4259-B7E3-03BAAC7529E7}" presName="sibTrans" presStyleLbl="sibTrans2D1" presStyleIdx="0" presStyleCnt="0"/>
      <dgm:spPr/>
    </dgm:pt>
    <dgm:pt modelId="{B5B2376D-5BEA-48AC-8F02-F33E22A0ED46}" type="pres">
      <dgm:prSet presAssocID="{652EC502-1FBF-414A-8D04-A2D15126D824}" presName="compNode" presStyleCnt="0"/>
      <dgm:spPr/>
    </dgm:pt>
    <dgm:pt modelId="{AA8D1FAF-ED8B-4BEA-B9CD-812F1807165C}" type="pres">
      <dgm:prSet presAssocID="{652EC502-1FBF-414A-8D04-A2D15126D824}" presName="iconBgRect" presStyleLbl="bgShp" presStyleIdx="3" presStyleCnt="4"/>
      <dgm:spPr/>
    </dgm:pt>
    <dgm:pt modelId="{DFE105A1-D6CC-4D47-AE4E-D8487241E640}" type="pres">
      <dgm:prSet presAssocID="{652EC502-1FBF-414A-8D04-A2D15126D82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4840ED8-A1E7-4B14-AB2C-022A397ABFE2}" type="pres">
      <dgm:prSet presAssocID="{652EC502-1FBF-414A-8D04-A2D15126D824}" presName="spaceRect" presStyleCnt="0"/>
      <dgm:spPr/>
    </dgm:pt>
    <dgm:pt modelId="{103D6852-8722-435E-BC31-2C9223E6BA33}" type="pres">
      <dgm:prSet presAssocID="{652EC502-1FBF-414A-8D04-A2D15126D824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1563917-4ECC-4392-B01B-F9642D97AD34}" type="presOf" srcId="{652EC502-1FBF-414A-8D04-A2D15126D824}" destId="{103D6852-8722-435E-BC31-2C9223E6BA33}" srcOrd="0" destOrd="0" presId="urn:microsoft.com/office/officeart/2018/2/layout/IconCircleList"/>
    <dgm:cxn modelId="{F2572C38-E8B6-44BF-A316-03E449FB62CF}" type="presOf" srcId="{3EBE2E1D-6846-4BC4-AF5D-B171739881CF}" destId="{7FDA7322-4150-4C9A-9903-EFAC3FDE1E8C}" srcOrd="0" destOrd="0" presId="urn:microsoft.com/office/officeart/2018/2/layout/IconCircleList"/>
    <dgm:cxn modelId="{CFA4C845-6668-4245-9FA6-60F5526E192D}" type="presOf" srcId="{10E5469A-59F1-4481-B814-CC87FF698609}" destId="{06ABC14A-5DA5-42EE-ACD6-53041A8A6C63}" srcOrd="0" destOrd="0" presId="urn:microsoft.com/office/officeart/2018/2/layout/IconCircleList"/>
    <dgm:cxn modelId="{9756A75B-3A6A-40A9-83F3-A4503EE39D67}" srcId="{F50A7F83-F144-4AE7-AAA9-0E8E25CEA001}" destId="{A4E3F083-E4F2-4B9B-AD75-D5F154845B90}" srcOrd="2" destOrd="0" parTransId="{C76398CE-2D2A-4C1B-87CA-804BE95C4925}" sibTransId="{C47E49A5-7BE8-4259-B7E3-03BAAC7529E7}"/>
    <dgm:cxn modelId="{24BA5E62-D15C-4007-B7C9-683CE6B7F0CA}" srcId="{F50A7F83-F144-4AE7-AAA9-0E8E25CEA001}" destId="{3EBE2E1D-6846-4BC4-AF5D-B171739881CF}" srcOrd="1" destOrd="0" parTransId="{8741EC22-053D-4162-AD29-3A4B4DC09ED5}" sibTransId="{A71F3840-A952-4B37-8C18-A23AB55C9DAD}"/>
    <dgm:cxn modelId="{1A21F38B-1830-4AC2-AE5A-BC46CD2C09DD}" type="presOf" srcId="{A71F3840-A952-4B37-8C18-A23AB55C9DAD}" destId="{C72015F4-6D82-409E-BEF3-407CE880A46E}" srcOrd="0" destOrd="0" presId="urn:microsoft.com/office/officeart/2018/2/layout/IconCircleList"/>
    <dgm:cxn modelId="{8A81F88B-A84B-45BE-9D25-4F771266EE0D}" type="presOf" srcId="{5D8B4004-820A-45E7-B557-8E2EB28F8842}" destId="{49358F12-5F5C-4A1C-9487-B374C21255A4}" srcOrd="0" destOrd="0" presId="urn:microsoft.com/office/officeart/2018/2/layout/IconCircleList"/>
    <dgm:cxn modelId="{1E684294-9497-4316-B8FD-EE2081421EC9}" type="presOf" srcId="{F50A7F83-F144-4AE7-AAA9-0E8E25CEA001}" destId="{9CB81D92-F509-4D42-B6BD-3FEF4408AC62}" srcOrd="0" destOrd="0" presId="urn:microsoft.com/office/officeart/2018/2/layout/IconCircleList"/>
    <dgm:cxn modelId="{B36D2AD6-54EA-4733-ABB1-B5161CCAF29E}" type="presOf" srcId="{C47E49A5-7BE8-4259-B7E3-03BAAC7529E7}" destId="{5A7E7B36-A7A7-4184-8581-DC7657A9CE77}" srcOrd="0" destOrd="0" presId="urn:microsoft.com/office/officeart/2018/2/layout/IconCircleList"/>
    <dgm:cxn modelId="{AC8E4FEB-5BD8-4CC5-B23A-0CBCAF426E4F}" srcId="{F50A7F83-F144-4AE7-AAA9-0E8E25CEA001}" destId="{10E5469A-59F1-4481-B814-CC87FF698609}" srcOrd="0" destOrd="0" parTransId="{F5CA1CAC-0D52-4373-8498-BC65C3F6229E}" sibTransId="{5D8B4004-820A-45E7-B557-8E2EB28F8842}"/>
    <dgm:cxn modelId="{D6ED12F5-2928-4CF1-A8C9-76FF93322BC7}" type="presOf" srcId="{A4E3F083-E4F2-4B9B-AD75-D5F154845B90}" destId="{ED836403-568F-4955-AD92-BF830B48DFDD}" srcOrd="0" destOrd="0" presId="urn:microsoft.com/office/officeart/2018/2/layout/IconCircleList"/>
    <dgm:cxn modelId="{930355F8-E52F-4600-8E4C-013FF7CE9B98}" srcId="{F50A7F83-F144-4AE7-AAA9-0E8E25CEA001}" destId="{652EC502-1FBF-414A-8D04-A2D15126D824}" srcOrd="3" destOrd="0" parTransId="{51F2D0FE-B682-4AFE-BBEB-4877C6E90A05}" sibTransId="{FD1FF075-E5BC-4E35-9B01-38A2CF8163B1}"/>
    <dgm:cxn modelId="{DB2D14A2-5415-439B-AADF-8BCC7D420CFA}" type="presParOf" srcId="{9CB81D92-F509-4D42-B6BD-3FEF4408AC62}" destId="{10B5C164-B38B-4590-B14D-4C29FBED3414}" srcOrd="0" destOrd="0" presId="urn:microsoft.com/office/officeart/2018/2/layout/IconCircleList"/>
    <dgm:cxn modelId="{62A2790F-7DEA-4F69-B23F-B8259B4AEFB8}" type="presParOf" srcId="{10B5C164-B38B-4590-B14D-4C29FBED3414}" destId="{751A3BCB-DB25-42CC-94DE-F219F407A454}" srcOrd="0" destOrd="0" presId="urn:microsoft.com/office/officeart/2018/2/layout/IconCircleList"/>
    <dgm:cxn modelId="{07C4FA78-4CD0-4EDC-8AFE-13009395D56F}" type="presParOf" srcId="{751A3BCB-DB25-42CC-94DE-F219F407A454}" destId="{524E8A8F-023E-4BD2-8E42-FB8F4FF7B01B}" srcOrd="0" destOrd="0" presId="urn:microsoft.com/office/officeart/2018/2/layout/IconCircleList"/>
    <dgm:cxn modelId="{960BA018-CE6E-47CB-B5BA-C0A18F8DE85D}" type="presParOf" srcId="{751A3BCB-DB25-42CC-94DE-F219F407A454}" destId="{995F1B66-9350-4522-B275-EFA7F5C2DA95}" srcOrd="1" destOrd="0" presId="urn:microsoft.com/office/officeart/2018/2/layout/IconCircleList"/>
    <dgm:cxn modelId="{75388E60-9B2E-47E9-A31A-39944A0F9BBF}" type="presParOf" srcId="{751A3BCB-DB25-42CC-94DE-F219F407A454}" destId="{BD778843-F7DD-4BCF-A278-BD160B44F4F4}" srcOrd="2" destOrd="0" presId="urn:microsoft.com/office/officeart/2018/2/layout/IconCircleList"/>
    <dgm:cxn modelId="{59BA6F37-D20D-4A5C-8466-9336CFB18A7C}" type="presParOf" srcId="{751A3BCB-DB25-42CC-94DE-F219F407A454}" destId="{06ABC14A-5DA5-42EE-ACD6-53041A8A6C63}" srcOrd="3" destOrd="0" presId="urn:microsoft.com/office/officeart/2018/2/layout/IconCircleList"/>
    <dgm:cxn modelId="{D3694F8F-5669-40C0-BD80-4EF08472E504}" type="presParOf" srcId="{10B5C164-B38B-4590-B14D-4C29FBED3414}" destId="{49358F12-5F5C-4A1C-9487-B374C21255A4}" srcOrd="1" destOrd="0" presId="urn:microsoft.com/office/officeart/2018/2/layout/IconCircleList"/>
    <dgm:cxn modelId="{CBC41CAB-D197-46E4-BCB8-5E16BAF3F0DB}" type="presParOf" srcId="{10B5C164-B38B-4590-B14D-4C29FBED3414}" destId="{7B18C15A-0D8B-47B1-81FE-19238F95D568}" srcOrd="2" destOrd="0" presId="urn:microsoft.com/office/officeart/2018/2/layout/IconCircleList"/>
    <dgm:cxn modelId="{6797FC6D-6B40-43FB-91C2-979CCEFE7020}" type="presParOf" srcId="{7B18C15A-0D8B-47B1-81FE-19238F95D568}" destId="{33733B94-1B06-447B-A01B-18640609D386}" srcOrd="0" destOrd="0" presId="urn:microsoft.com/office/officeart/2018/2/layout/IconCircleList"/>
    <dgm:cxn modelId="{BC552BD6-99AD-4932-B8B3-E16E3D1D4588}" type="presParOf" srcId="{7B18C15A-0D8B-47B1-81FE-19238F95D568}" destId="{6CEB680B-923A-422C-9BD1-249F4867C967}" srcOrd="1" destOrd="0" presId="urn:microsoft.com/office/officeart/2018/2/layout/IconCircleList"/>
    <dgm:cxn modelId="{3D82B97C-280F-44E7-8BC6-B4243609AC4E}" type="presParOf" srcId="{7B18C15A-0D8B-47B1-81FE-19238F95D568}" destId="{07578127-CD91-4CDD-A085-A288724E5A97}" srcOrd="2" destOrd="0" presId="urn:microsoft.com/office/officeart/2018/2/layout/IconCircleList"/>
    <dgm:cxn modelId="{A3AC9897-950E-4634-83C3-E12ECD8D0368}" type="presParOf" srcId="{7B18C15A-0D8B-47B1-81FE-19238F95D568}" destId="{7FDA7322-4150-4C9A-9903-EFAC3FDE1E8C}" srcOrd="3" destOrd="0" presId="urn:microsoft.com/office/officeart/2018/2/layout/IconCircleList"/>
    <dgm:cxn modelId="{57978B0A-76AB-4A87-B932-E86B88EB90E0}" type="presParOf" srcId="{10B5C164-B38B-4590-B14D-4C29FBED3414}" destId="{C72015F4-6D82-409E-BEF3-407CE880A46E}" srcOrd="3" destOrd="0" presId="urn:microsoft.com/office/officeart/2018/2/layout/IconCircleList"/>
    <dgm:cxn modelId="{DCCC5F43-6851-4232-9607-A29F974E8E56}" type="presParOf" srcId="{10B5C164-B38B-4590-B14D-4C29FBED3414}" destId="{7A707B06-EDB6-498B-AEF3-656200350BA9}" srcOrd="4" destOrd="0" presId="urn:microsoft.com/office/officeart/2018/2/layout/IconCircleList"/>
    <dgm:cxn modelId="{360B0A06-0B6A-4C78-AE2D-E77D686F5132}" type="presParOf" srcId="{7A707B06-EDB6-498B-AEF3-656200350BA9}" destId="{254FE18D-50AB-4C64-997D-676D04D14386}" srcOrd="0" destOrd="0" presId="urn:microsoft.com/office/officeart/2018/2/layout/IconCircleList"/>
    <dgm:cxn modelId="{2417ED72-3588-4FEC-80DE-F8A48E01EC55}" type="presParOf" srcId="{7A707B06-EDB6-498B-AEF3-656200350BA9}" destId="{7C2B0364-B1F8-45DD-95F6-4F7C75CF8C63}" srcOrd="1" destOrd="0" presId="urn:microsoft.com/office/officeart/2018/2/layout/IconCircleList"/>
    <dgm:cxn modelId="{F12EC824-CB4A-443B-B420-D94DFC511BE2}" type="presParOf" srcId="{7A707B06-EDB6-498B-AEF3-656200350BA9}" destId="{44E830C4-CDB3-40C0-9555-A60B0A336F12}" srcOrd="2" destOrd="0" presId="urn:microsoft.com/office/officeart/2018/2/layout/IconCircleList"/>
    <dgm:cxn modelId="{B7895DEF-DB5B-4BE7-A239-EE2E49FB0C83}" type="presParOf" srcId="{7A707B06-EDB6-498B-AEF3-656200350BA9}" destId="{ED836403-568F-4955-AD92-BF830B48DFDD}" srcOrd="3" destOrd="0" presId="urn:microsoft.com/office/officeart/2018/2/layout/IconCircleList"/>
    <dgm:cxn modelId="{7F02685A-283D-439E-A32C-335FBBC07A38}" type="presParOf" srcId="{10B5C164-B38B-4590-B14D-4C29FBED3414}" destId="{5A7E7B36-A7A7-4184-8581-DC7657A9CE77}" srcOrd="5" destOrd="0" presId="urn:microsoft.com/office/officeart/2018/2/layout/IconCircleList"/>
    <dgm:cxn modelId="{458A3488-E9A0-4180-A703-8DE907021E3C}" type="presParOf" srcId="{10B5C164-B38B-4590-B14D-4C29FBED3414}" destId="{B5B2376D-5BEA-48AC-8F02-F33E22A0ED46}" srcOrd="6" destOrd="0" presId="urn:microsoft.com/office/officeart/2018/2/layout/IconCircleList"/>
    <dgm:cxn modelId="{8DAB6838-7633-4A3A-882D-80668AA69103}" type="presParOf" srcId="{B5B2376D-5BEA-48AC-8F02-F33E22A0ED46}" destId="{AA8D1FAF-ED8B-4BEA-B9CD-812F1807165C}" srcOrd="0" destOrd="0" presId="urn:microsoft.com/office/officeart/2018/2/layout/IconCircleList"/>
    <dgm:cxn modelId="{B48494D2-B44C-4C98-923E-E57A50B8F3F0}" type="presParOf" srcId="{B5B2376D-5BEA-48AC-8F02-F33E22A0ED46}" destId="{DFE105A1-D6CC-4D47-AE4E-D8487241E640}" srcOrd="1" destOrd="0" presId="urn:microsoft.com/office/officeart/2018/2/layout/IconCircleList"/>
    <dgm:cxn modelId="{2B15CCEA-F381-405B-BD50-86A42F83CBB4}" type="presParOf" srcId="{B5B2376D-5BEA-48AC-8F02-F33E22A0ED46}" destId="{14840ED8-A1E7-4B14-AB2C-022A397ABFE2}" srcOrd="2" destOrd="0" presId="urn:microsoft.com/office/officeart/2018/2/layout/IconCircleList"/>
    <dgm:cxn modelId="{484D8DC0-6B78-44A9-9C47-2CC836B1CEE1}" type="presParOf" srcId="{B5B2376D-5BEA-48AC-8F02-F33E22A0ED46}" destId="{103D6852-8722-435E-BC31-2C9223E6BA3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384D7A-7793-4BCC-8229-4D50200327A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A4619D-C72A-4F08-A4B6-B4D9089C5F0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Psychická pohoda</a:t>
          </a:r>
          <a:endParaRPr lang="en-US" dirty="0"/>
        </a:p>
      </dgm:t>
    </dgm:pt>
    <dgm:pt modelId="{08EE8DFE-00A8-4FC1-ACD1-BCF8B97A2C35}" type="parTrans" cxnId="{C570F1A7-2AF4-4F74-89E2-991579EAA7C0}">
      <dgm:prSet/>
      <dgm:spPr/>
      <dgm:t>
        <a:bodyPr/>
        <a:lstStyle/>
        <a:p>
          <a:endParaRPr lang="en-US"/>
        </a:p>
      </dgm:t>
    </dgm:pt>
    <dgm:pt modelId="{151E8723-D951-45D0-B4BB-B5CD48DAD981}" type="sibTrans" cxnId="{C570F1A7-2AF4-4F74-89E2-991579EAA7C0}">
      <dgm:prSet/>
      <dgm:spPr/>
      <dgm:t>
        <a:bodyPr/>
        <a:lstStyle/>
        <a:p>
          <a:endParaRPr lang="en-US"/>
        </a:p>
      </dgm:t>
    </dgm:pt>
    <dgm:pt modelId="{C88E58F1-61ED-44F7-8F2B-BEEEAF1DE83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Fyzická zdatnost</a:t>
          </a:r>
          <a:endParaRPr lang="en-US"/>
        </a:p>
      </dgm:t>
    </dgm:pt>
    <dgm:pt modelId="{38992280-7703-4979-BDE4-C5AA1D05742E}" type="parTrans" cxnId="{F851B461-17B4-49DC-8F7C-5413398927B4}">
      <dgm:prSet/>
      <dgm:spPr/>
      <dgm:t>
        <a:bodyPr/>
        <a:lstStyle/>
        <a:p>
          <a:endParaRPr lang="en-US"/>
        </a:p>
      </dgm:t>
    </dgm:pt>
    <dgm:pt modelId="{60FAFFA0-6620-4312-A95C-80C37B6726B7}" type="sibTrans" cxnId="{F851B461-17B4-49DC-8F7C-5413398927B4}">
      <dgm:prSet/>
      <dgm:spPr/>
      <dgm:t>
        <a:bodyPr/>
        <a:lstStyle/>
        <a:p>
          <a:endParaRPr lang="en-US"/>
        </a:p>
      </dgm:t>
    </dgm:pt>
    <dgm:pt modelId="{4200C675-678B-4867-B756-3960925E9BB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Kvalitní spánek</a:t>
          </a:r>
          <a:endParaRPr lang="en-US"/>
        </a:p>
      </dgm:t>
    </dgm:pt>
    <dgm:pt modelId="{3853FB05-234B-4CCF-8779-179C2039451E}" type="parTrans" cxnId="{661A66C9-AF7D-4DE6-BD3D-233B1431B1DA}">
      <dgm:prSet/>
      <dgm:spPr/>
      <dgm:t>
        <a:bodyPr/>
        <a:lstStyle/>
        <a:p>
          <a:endParaRPr lang="en-US"/>
        </a:p>
      </dgm:t>
    </dgm:pt>
    <dgm:pt modelId="{BEDE0010-D77D-48BB-A7FE-62AD019A3665}" type="sibTrans" cxnId="{661A66C9-AF7D-4DE6-BD3D-233B1431B1DA}">
      <dgm:prSet/>
      <dgm:spPr/>
      <dgm:t>
        <a:bodyPr/>
        <a:lstStyle/>
        <a:p>
          <a:endParaRPr lang="en-US"/>
        </a:p>
      </dgm:t>
    </dgm:pt>
    <dgm:pt modelId="{36654CBF-AFC0-4C72-88FC-70B4F30613B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Správné hygienické návyky</a:t>
          </a:r>
          <a:endParaRPr lang="en-US"/>
        </a:p>
      </dgm:t>
    </dgm:pt>
    <dgm:pt modelId="{CC4885B1-1583-4EB7-9562-98D8965C3D99}" type="parTrans" cxnId="{6A6C0801-6251-47BE-8880-5813F1067960}">
      <dgm:prSet/>
      <dgm:spPr/>
      <dgm:t>
        <a:bodyPr/>
        <a:lstStyle/>
        <a:p>
          <a:endParaRPr lang="en-US"/>
        </a:p>
      </dgm:t>
    </dgm:pt>
    <dgm:pt modelId="{E09A6AD0-B3A3-460A-AA68-69E400194FD2}" type="sibTrans" cxnId="{6A6C0801-6251-47BE-8880-5813F1067960}">
      <dgm:prSet/>
      <dgm:spPr/>
      <dgm:t>
        <a:bodyPr/>
        <a:lstStyle/>
        <a:p>
          <a:endParaRPr lang="en-US"/>
        </a:p>
      </dgm:t>
    </dgm:pt>
    <dgm:pt modelId="{509F9255-6405-49D0-B3BA-AC693CE7F96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Správné výživové návyky</a:t>
          </a:r>
          <a:endParaRPr lang="en-US"/>
        </a:p>
      </dgm:t>
    </dgm:pt>
    <dgm:pt modelId="{FEB55366-B481-426A-B61D-50DC6AECA1C3}" type="parTrans" cxnId="{1C2E06A9-2929-452C-9D9C-1EE286DD3006}">
      <dgm:prSet/>
      <dgm:spPr/>
      <dgm:t>
        <a:bodyPr/>
        <a:lstStyle/>
        <a:p>
          <a:endParaRPr lang="en-US"/>
        </a:p>
      </dgm:t>
    </dgm:pt>
    <dgm:pt modelId="{7111128B-3D81-4D07-A034-86FF3F8B375C}" type="sibTrans" cxnId="{1C2E06A9-2929-452C-9D9C-1EE286DD3006}">
      <dgm:prSet/>
      <dgm:spPr/>
      <dgm:t>
        <a:bodyPr/>
        <a:lstStyle/>
        <a:p>
          <a:endParaRPr lang="en-US"/>
        </a:p>
      </dgm:t>
    </dgm:pt>
    <dgm:pt modelId="{132D0419-B1EB-453B-99D6-597CF2C5D3C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400" b="1" dirty="0"/>
            <a:t>Výživa ovlivňuje zdraví člověka a následně délku života a to ze 40-60%!</a:t>
          </a:r>
          <a:endParaRPr lang="en-US" sz="1400" dirty="0"/>
        </a:p>
      </dgm:t>
    </dgm:pt>
    <dgm:pt modelId="{09F9DC3C-33B8-4CB5-9FC8-B33EE3195602}" type="parTrans" cxnId="{609818EE-DB0E-4E79-99EF-9206522AA07D}">
      <dgm:prSet/>
      <dgm:spPr/>
      <dgm:t>
        <a:bodyPr/>
        <a:lstStyle/>
        <a:p>
          <a:endParaRPr lang="en-US"/>
        </a:p>
      </dgm:t>
    </dgm:pt>
    <dgm:pt modelId="{EBF0FF3E-3714-445A-951A-9855F69A0DC6}" type="sibTrans" cxnId="{609818EE-DB0E-4E79-99EF-9206522AA07D}">
      <dgm:prSet/>
      <dgm:spPr/>
      <dgm:t>
        <a:bodyPr/>
        <a:lstStyle/>
        <a:p>
          <a:endParaRPr lang="en-US"/>
        </a:p>
      </dgm:t>
    </dgm:pt>
    <dgm:pt modelId="{0A83AF87-C1C7-41E6-B059-F2B4A3C0F08B}" type="pres">
      <dgm:prSet presAssocID="{77384D7A-7793-4BCC-8229-4D50200327A1}" presName="root" presStyleCnt="0">
        <dgm:presLayoutVars>
          <dgm:dir/>
          <dgm:resizeHandles val="exact"/>
        </dgm:presLayoutVars>
      </dgm:prSet>
      <dgm:spPr/>
    </dgm:pt>
    <dgm:pt modelId="{F5A67091-7ABF-4284-B37B-9BD006F3ECAF}" type="pres">
      <dgm:prSet presAssocID="{1EA4619D-C72A-4F08-A4B6-B4D9089C5F07}" presName="compNode" presStyleCnt="0"/>
      <dgm:spPr/>
    </dgm:pt>
    <dgm:pt modelId="{96AEF969-6500-411B-AE52-B49CB01D21D2}" type="pres">
      <dgm:prSet presAssocID="{1EA4619D-C72A-4F08-A4B6-B4D9089C5F07}" presName="bgRect" presStyleLbl="bgShp" presStyleIdx="0" presStyleCnt="5"/>
      <dgm:spPr/>
    </dgm:pt>
    <dgm:pt modelId="{AA2AAE69-BB34-4AA5-A4C3-27C8289F9D72}" type="pres">
      <dgm:prSet presAssocID="{1EA4619D-C72A-4F08-A4B6-B4D9089C5F0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něhová vločka"/>
        </a:ext>
      </dgm:extLst>
    </dgm:pt>
    <dgm:pt modelId="{2FBE6A2F-F498-4F84-84E9-189F2182B6EA}" type="pres">
      <dgm:prSet presAssocID="{1EA4619D-C72A-4F08-A4B6-B4D9089C5F07}" presName="spaceRect" presStyleCnt="0"/>
      <dgm:spPr/>
    </dgm:pt>
    <dgm:pt modelId="{C3A38B44-F2EA-4D05-8F7C-5F742F64D960}" type="pres">
      <dgm:prSet presAssocID="{1EA4619D-C72A-4F08-A4B6-B4D9089C5F07}" presName="parTx" presStyleLbl="revTx" presStyleIdx="0" presStyleCnt="6">
        <dgm:presLayoutVars>
          <dgm:chMax val="0"/>
          <dgm:chPref val="0"/>
        </dgm:presLayoutVars>
      </dgm:prSet>
      <dgm:spPr/>
    </dgm:pt>
    <dgm:pt modelId="{D63DE8B5-6811-4133-BBA9-FBA7564CB02E}" type="pres">
      <dgm:prSet presAssocID="{151E8723-D951-45D0-B4BB-B5CD48DAD981}" presName="sibTrans" presStyleCnt="0"/>
      <dgm:spPr/>
    </dgm:pt>
    <dgm:pt modelId="{5C2E7AF5-0E77-424A-BF55-5E8842D4282B}" type="pres">
      <dgm:prSet presAssocID="{C88E58F1-61ED-44F7-8F2B-BEEEAF1DE83B}" presName="compNode" presStyleCnt="0"/>
      <dgm:spPr/>
    </dgm:pt>
    <dgm:pt modelId="{F0245110-CADD-4DC0-A60B-8889DB26BD0F}" type="pres">
      <dgm:prSet presAssocID="{C88E58F1-61ED-44F7-8F2B-BEEEAF1DE83B}" presName="bgRect" presStyleLbl="bgShp" presStyleIdx="1" presStyleCnt="5"/>
      <dgm:spPr/>
    </dgm:pt>
    <dgm:pt modelId="{C9D6A96B-5A0E-45C6-B997-CF83E6808F9A}" type="pres">
      <dgm:prSet presAssocID="{C88E58F1-61ED-44F7-8F2B-BEEEAF1DE83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ěžet"/>
        </a:ext>
      </dgm:extLst>
    </dgm:pt>
    <dgm:pt modelId="{662361AB-1B12-414F-8C04-8BB5404BE553}" type="pres">
      <dgm:prSet presAssocID="{C88E58F1-61ED-44F7-8F2B-BEEEAF1DE83B}" presName="spaceRect" presStyleCnt="0"/>
      <dgm:spPr/>
    </dgm:pt>
    <dgm:pt modelId="{97D33F33-C25A-4DEC-9A11-34D657D5152A}" type="pres">
      <dgm:prSet presAssocID="{C88E58F1-61ED-44F7-8F2B-BEEEAF1DE83B}" presName="parTx" presStyleLbl="revTx" presStyleIdx="1" presStyleCnt="6">
        <dgm:presLayoutVars>
          <dgm:chMax val="0"/>
          <dgm:chPref val="0"/>
        </dgm:presLayoutVars>
      </dgm:prSet>
      <dgm:spPr/>
    </dgm:pt>
    <dgm:pt modelId="{746B3BCB-1442-4BBC-BB6F-A48B83B707CF}" type="pres">
      <dgm:prSet presAssocID="{60FAFFA0-6620-4312-A95C-80C37B6726B7}" presName="sibTrans" presStyleCnt="0"/>
      <dgm:spPr/>
    </dgm:pt>
    <dgm:pt modelId="{939FF4EC-142C-4297-B4C2-0F466C1E58E5}" type="pres">
      <dgm:prSet presAssocID="{4200C675-678B-4867-B756-3960925E9BBC}" presName="compNode" presStyleCnt="0"/>
      <dgm:spPr/>
    </dgm:pt>
    <dgm:pt modelId="{BCBD6A44-A21F-4270-95F3-5A4F7168BF0D}" type="pres">
      <dgm:prSet presAssocID="{4200C675-678B-4867-B756-3960925E9BBC}" presName="bgRect" presStyleLbl="bgShp" presStyleIdx="2" presStyleCnt="5"/>
      <dgm:spPr/>
    </dgm:pt>
    <dgm:pt modelId="{B196330B-BE59-48F7-84B1-0A392ACBDC8E}" type="pres">
      <dgm:prSet presAssocID="{4200C675-678B-4867-B756-3960925E9BB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ánek"/>
        </a:ext>
      </dgm:extLst>
    </dgm:pt>
    <dgm:pt modelId="{067C32CE-FA9A-4009-8BF0-6BC547B5E053}" type="pres">
      <dgm:prSet presAssocID="{4200C675-678B-4867-B756-3960925E9BBC}" presName="spaceRect" presStyleCnt="0"/>
      <dgm:spPr/>
    </dgm:pt>
    <dgm:pt modelId="{AEA2C419-1CE1-409D-84CB-774D6310F555}" type="pres">
      <dgm:prSet presAssocID="{4200C675-678B-4867-B756-3960925E9BBC}" presName="parTx" presStyleLbl="revTx" presStyleIdx="2" presStyleCnt="6">
        <dgm:presLayoutVars>
          <dgm:chMax val="0"/>
          <dgm:chPref val="0"/>
        </dgm:presLayoutVars>
      </dgm:prSet>
      <dgm:spPr/>
    </dgm:pt>
    <dgm:pt modelId="{E9644B15-0484-4166-9C0F-F0456DE023F9}" type="pres">
      <dgm:prSet presAssocID="{BEDE0010-D77D-48BB-A7FE-62AD019A3665}" presName="sibTrans" presStyleCnt="0"/>
      <dgm:spPr/>
    </dgm:pt>
    <dgm:pt modelId="{CA46D58F-1A6C-45EA-A4EE-37E88253A787}" type="pres">
      <dgm:prSet presAssocID="{36654CBF-AFC0-4C72-88FC-70B4F30613BD}" presName="compNode" presStyleCnt="0"/>
      <dgm:spPr/>
    </dgm:pt>
    <dgm:pt modelId="{88303FEC-EE7C-455D-A3FB-41D3C6186B0B}" type="pres">
      <dgm:prSet presAssocID="{36654CBF-AFC0-4C72-88FC-70B4F30613BD}" presName="bgRect" presStyleLbl="bgShp" presStyleIdx="3" presStyleCnt="5"/>
      <dgm:spPr/>
    </dgm:pt>
    <dgm:pt modelId="{DACA8A12-752B-46D0-8E1D-1CF4E40845FC}" type="pres">
      <dgm:prSet presAssocID="{36654CBF-AFC0-4C72-88FC-70B4F30613B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CEF1AC9A-175D-4005-8C1A-EB6B0D20775D}" type="pres">
      <dgm:prSet presAssocID="{36654CBF-AFC0-4C72-88FC-70B4F30613BD}" presName="spaceRect" presStyleCnt="0"/>
      <dgm:spPr/>
    </dgm:pt>
    <dgm:pt modelId="{07897DCA-EEE6-4574-9878-CE4B6026E17B}" type="pres">
      <dgm:prSet presAssocID="{36654CBF-AFC0-4C72-88FC-70B4F30613BD}" presName="parTx" presStyleLbl="revTx" presStyleIdx="3" presStyleCnt="6">
        <dgm:presLayoutVars>
          <dgm:chMax val="0"/>
          <dgm:chPref val="0"/>
        </dgm:presLayoutVars>
      </dgm:prSet>
      <dgm:spPr/>
    </dgm:pt>
    <dgm:pt modelId="{B203D437-78BF-4C5B-A5FB-F2EB0ADCE59D}" type="pres">
      <dgm:prSet presAssocID="{E09A6AD0-B3A3-460A-AA68-69E400194FD2}" presName="sibTrans" presStyleCnt="0"/>
      <dgm:spPr/>
    </dgm:pt>
    <dgm:pt modelId="{0442BE91-C2DE-4052-B459-37385E3CE616}" type="pres">
      <dgm:prSet presAssocID="{509F9255-6405-49D0-B3BA-AC693CE7F96C}" presName="compNode" presStyleCnt="0"/>
      <dgm:spPr/>
    </dgm:pt>
    <dgm:pt modelId="{DBD76168-B608-4D3E-9509-AD3DD0EC4D07}" type="pres">
      <dgm:prSet presAssocID="{509F9255-6405-49D0-B3BA-AC693CE7F96C}" presName="bgRect" presStyleLbl="bgShp" presStyleIdx="4" presStyleCnt="5"/>
      <dgm:spPr/>
    </dgm:pt>
    <dgm:pt modelId="{2AD41D9C-AE40-40CF-84CC-00C763844923}" type="pres">
      <dgm:prSet presAssocID="{509F9255-6405-49D0-B3BA-AC693CE7F96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ruit Bowl"/>
        </a:ext>
      </dgm:extLst>
    </dgm:pt>
    <dgm:pt modelId="{06E0A8AF-2C35-4CF5-A46F-6775C41C5D34}" type="pres">
      <dgm:prSet presAssocID="{509F9255-6405-49D0-B3BA-AC693CE7F96C}" presName="spaceRect" presStyleCnt="0"/>
      <dgm:spPr/>
    </dgm:pt>
    <dgm:pt modelId="{873BC23D-577F-45AD-96B6-8FF5EA4BDE60}" type="pres">
      <dgm:prSet presAssocID="{509F9255-6405-49D0-B3BA-AC693CE7F96C}" presName="parTx" presStyleLbl="revTx" presStyleIdx="4" presStyleCnt="6">
        <dgm:presLayoutVars>
          <dgm:chMax val="0"/>
          <dgm:chPref val="0"/>
        </dgm:presLayoutVars>
      </dgm:prSet>
      <dgm:spPr/>
    </dgm:pt>
    <dgm:pt modelId="{979F754E-0DCA-4C54-A76E-000EF82B307A}" type="pres">
      <dgm:prSet presAssocID="{509F9255-6405-49D0-B3BA-AC693CE7F96C}" presName="desTx" presStyleLbl="revTx" presStyleIdx="5" presStyleCnt="6">
        <dgm:presLayoutVars/>
      </dgm:prSet>
      <dgm:spPr/>
    </dgm:pt>
  </dgm:ptLst>
  <dgm:cxnLst>
    <dgm:cxn modelId="{6A6C0801-6251-47BE-8880-5813F1067960}" srcId="{77384D7A-7793-4BCC-8229-4D50200327A1}" destId="{36654CBF-AFC0-4C72-88FC-70B4F30613BD}" srcOrd="3" destOrd="0" parTransId="{CC4885B1-1583-4EB7-9562-98D8965C3D99}" sibTransId="{E09A6AD0-B3A3-460A-AA68-69E400194FD2}"/>
    <dgm:cxn modelId="{F2AF5F2E-74DE-413F-AD25-511FD6199368}" type="presOf" srcId="{C88E58F1-61ED-44F7-8F2B-BEEEAF1DE83B}" destId="{97D33F33-C25A-4DEC-9A11-34D657D5152A}" srcOrd="0" destOrd="0" presId="urn:microsoft.com/office/officeart/2018/2/layout/IconVerticalSolidList"/>
    <dgm:cxn modelId="{A615A93F-81E5-4FE2-ADAD-11920892E0D2}" type="presOf" srcId="{77384D7A-7793-4BCC-8229-4D50200327A1}" destId="{0A83AF87-C1C7-41E6-B059-F2B4A3C0F08B}" srcOrd="0" destOrd="0" presId="urn:microsoft.com/office/officeart/2018/2/layout/IconVerticalSolidList"/>
    <dgm:cxn modelId="{A1F57043-0850-4CF6-9C94-A08808163DEC}" type="presOf" srcId="{4200C675-678B-4867-B756-3960925E9BBC}" destId="{AEA2C419-1CE1-409D-84CB-774D6310F555}" srcOrd="0" destOrd="0" presId="urn:microsoft.com/office/officeart/2018/2/layout/IconVerticalSolidList"/>
    <dgm:cxn modelId="{B0C15B4A-DC90-4418-8C3B-16630F263DFE}" type="presOf" srcId="{1EA4619D-C72A-4F08-A4B6-B4D9089C5F07}" destId="{C3A38B44-F2EA-4D05-8F7C-5F742F64D960}" srcOrd="0" destOrd="0" presId="urn:microsoft.com/office/officeart/2018/2/layout/IconVerticalSolidList"/>
    <dgm:cxn modelId="{F851B461-17B4-49DC-8F7C-5413398927B4}" srcId="{77384D7A-7793-4BCC-8229-4D50200327A1}" destId="{C88E58F1-61ED-44F7-8F2B-BEEEAF1DE83B}" srcOrd="1" destOrd="0" parTransId="{38992280-7703-4979-BDE4-C5AA1D05742E}" sibTransId="{60FAFFA0-6620-4312-A95C-80C37B6726B7}"/>
    <dgm:cxn modelId="{C8AE9174-DBB0-42CF-AF35-96760527E026}" type="presOf" srcId="{509F9255-6405-49D0-B3BA-AC693CE7F96C}" destId="{873BC23D-577F-45AD-96B6-8FF5EA4BDE60}" srcOrd="0" destOrd="0" presId="urn:microsoft.com/office/officeart/2018/2/layout/IconVerticalSolidList"/>
    <dgm:cxn modelId="{C570F1A7-2AF4-4F74-89E2-991579EAA7C0}" srcId="{77384D7A-7793-4BCC-8229-4D50200327A1}" destId="{1EA4619D-C72A-4F08-A4B6-B4D9089C5F07}" srcOrd="0" destOrd="0" parTransId="{08EE8DFE-00A8-4FC1-ACD1-BCF8B97A2C35}" sibTransId="{151E8723-D951-45D0-B4BB-B5CD48DAD981}"/>
    <dgm:cxn modelId="{1C2E06A9-2929-452C-9D9C-1EE286DD3006}" srcId="{77384D7A-7793-4BCC-8229-4D50200327A1}" destId="{509F9255-6405-49D0-B3BA-AC693CE7F96C}" srcOrd="4" destOrd="0" parTransId="{FEB55366-B481-426A-B61D-50DC6AECA1C3}" sibTransId="{7111128B-3D81-4D07-A034-86FF3F8B375C}"/>
    <dgm:cxn modelId="{12D779B4-A166-4A2C-BF12-65094C5BD79B}" type="presOf" srcId="{132D0419-B1EB-453B-99D6-597CF2C5D3CF}" destId="{979F754E-0DCA-4C54-A76E-000EF82B307A}" srcOrd="0" destOrd="0" presId="urn:microsoft.com/office/officeart/2018/2/layout/IconVerticalSolidList"/>
    <dgm:cxn modelId="{661A66C9-AF7D-4DE6-BD3D-233B1431B1DA}" srcId="{77384D7A-7793-4BCC-8229-4D50200327A1}" destId="{4200C675-678B-4867-B756-3960925E9BBC}" srcOrd="2" destOrd="0" parTransId="{3853FB05-234B-4CCF-8779-179C2039451E}" sibTransId="{BEDE0010-D77D-48BB-A7FE-62AD019A3665}"/>
    <dgm:cxn modelId="{609818EE-DB0E-4E79-99EF-9206522AA07D}" srcId="{509F9255-6405-49D0-B3BA-AC693CE7F96C}" destId="{132D0419-B1EB-453B-99D6-597CF2C5D3CF}" srcOrd="0" destOrd="0" parTransId="{09F9DC3C-33B8-4CB5-9FC8-B33EE3195602}" sibTransId="{EBF0FF3E-3714-445A-951A-9855F69A0DC6}"/>
    <dgm:cxn modelId="{0A5C5BFC-00B1-4F13-AA41-2CAEDB1559D2}" type="presOf" srcId="{36654CBF-AFC0-4C72-88FC-70B4F30613BD}" destId="{07897DCA-EEE6-4574-9878-CE4B6026E17B}" srcOrd="0" destOrd="0" presId="urn:microsoft.com/office/officeart/2018/2/layout/IconVerticalSolidList"/>
    <dgm:cxn modelId="{73AC141B-6692-4CF7-8E6C-D3CF1C8348B3}" type="presParOf" srcId="{0A83AF87-C1C7-41E6-B059-F2B4A3C0F08B}" destId="{F5A67091-7ABF-4284-B37B-9BD006F3ECAF}" srcOrd="0" destOrd="0" presId="urn:microsoft.com/office/officeart/2018/2/layout/IconVerticalSolidList"/>
    <dgm:cxn modelId="{1BE8F340-5E6E-4B9E-B5D4-F7133666D783}" type="presParOf" srcId="{F5A67091-7ABF-4284-B37B-9BD006F3ECAF}" destId="{96AEF969-6500-411B-AE52-B49CB01D21D2}" srcOrd="0" destOrd="0" presId="urn:microsoft.com/office/officeart/2018/2/layout/IconVerticalSolidList"/>
    <dgm:cxn modelId="{54DCCA76-7078-4E64-A397-B605C43E7D2A}" type="presParOf" srcId="{F5A67091-7ABF-4284-B37B-9BD006F3ECAF}" destId="{AA2AAE69-BB34-4AA5-A4C3-27C8289F9D72}" srcOrd="1" destOrd="0" presId="urn:microsoft.com/office/officeart/2018/2/layout/IconVerticalSolidList"/>
    <dgm:cxn modelId="{A1AE9828-76EC-4588-88B0-C80D6AE8FFC4}" type="presParOf" srcId="{F5A67091-7ABF-4284-B37B-9BD006F3ECAF}" destId="{2FBE6A2F-F498-4F84-84E9-189F2182B6EA}" srcOrd="2" destOrd="0" presId="urn:microsoft.com/office/officeart/2018/2/layout/IconVerticalSolidList"/>
    <dgm:cxn modelId="{349F2105-F105-4764-BB24-DEB9DF668E0D}" type="presParOf" srcId="{F5A67091-7ABF-4284-B37B-9BD006F3ECAF}" destId="{C3A38B44-F2EA-4D05-8F7C-5F742F64D960}" srcOrd="3" destOrd="0" presId="urn:microsoft.com/office/officeart/2018/2/layout/IconVerticalSolidList"/>
    <dgm:cxn modelId="{D131FFD5-FC63-4173-822D-9A168E4B4B47}" type="presParOf" srcId="{0A83AF87-C1C7-41E6-B059-F2B4A3C0F08B}" destId="{D63DE8B5-6811-4133-BBA9-FBA7564CB02E}" srcOrd="1" destOrd="0" presId="urn:microsoft.com/office/officeart/2018/2/layout/IconVerticalSolidList"/>
    <dgm:cxn modelId="{D39AB4F6-77D5-4DED-AC5D-87AFF0A5E0B2}" type="presParOf" srcId="{0A83AF87-C1C7-41E6-B059-F2B4A3C0F08B}" destId="{5C2E7AF5-0E77-424A-BF55-5E8842D4282B}" srcOrd="2" destOrd="0" presId="urn:microsoft.com/office/officeart/2018/2/layout/IconVerticalSolidList"/>
    <dgm:cxn modelId="{B33B80CB-839B-4A78-94D3-AD9DD492F08F}" type="presParOf" srcId="{5C2E7AF5-0E77-424A-BF55-5E8842D4282B}" destId="{F0245110-CADD-4DC0-A60B-8889DB26BD0F}" srcOrd="0" destOrd="0" presId="urn:microsoft.com/office/officeart/2018/2/layout/IconVerticalSolidList"/>
    <dgm:cxn modelId="{BFC56545-6FEF-4F25-8267-6D2A4CBFA8D2}" type="presParOf" srcId="{5C2E7AF5-0E77-424A-BF55-5E8842D4282B}" destId="{C9D6A96B-5A0E-45C6-B997-CF83E6808F9A}" srcOrd="1" destOrd="0" presId="urn:microsoft.com/office/officeart/2018/2/layout/IconVerticalSolidList"/>
    <dgm:cxn modelId="{5944E4D3-AE55-4BC3-BD8A-FA69727A749A}" type="presParOf" srcId="{5C2E7AF5-0E77-424A-BF55-5E8842D4282B}" destId="{662361AB-1B12-414F-8C04-8BB5404BE553}" srcOrd="2" destOrd="0" presId="urn:microsoft.com/office/officeart/2018/2/layout/IconVerticalSolidList"/>
    <dgm:cxn modelId="{35475D64-ACE9-4C2F-8FF7-D4B2E02B81A2}" type="presParOf" srcId="{5C2E7AF5-0E77-424A-BF55-5E8842D4282B}" destId="{97D33F33-C25A-4DEC-9A11-34D657D5152A}" srcOrd="3" destOrd="0" presId="urn:microsoft.com/office/officeart/2018/2/layout/IconVerticalSolidList"/>
    <dgm:cxn modelId="{8C5265AC-EAAD-44A8-89A8-ACC87DD867ED}" type="presParOf" srcId="{0A83AF87-C1C7-41E6-B059-F2B4A3C0F08B}" destId="{746B3BCB-1442-4BBC-BB6F-A48B83B707CF}" srcOrd="3" destOrd="0" presId="urn:microsoft.com/office/officeart/2018/2/layout/IconVerticalSolidList"/>
    <dgm:cxn modelId="{B8FE6795-FFF8-45D7-87FF-BBCDF97B3CF2}" type="presParOf" srcId="{0A83AF87-C1C7-41E6-B059-F2B4A3C0F08B}" destId="{939FF4EC-142C-4297-B4C2-0F466C1E58E5}" srcOrd="4" destOrd="0" presId="urn:microsoft.com/office/officeart/2018/2/layout/IconVerticalSolidList"/>
    <dgm:cxn modelId="{809CAEA8-05BD-434F-A72C-B061FE14BB95}" type="presParOf" srcId="{939FF4EC-142C-4297-B4C2-0F466C1E58E5}" destId="{BCBD6A44-A21F-4270-95F3-5A4F7168BF0D}" srcOrd="0" destOrd="0" presId="urn:microsoft.com/office/officeart/2018/2/layout/IconVerticalSolidList"/>
    <dgm:cxn modelId="{D47650BD-C750-4692-857C-2349DCB0F954}" type="presParOf" srcId="{939FF4EC-142C-4297-B4C2-0F466C1E58E5}" destId="{B196330B-BE59-48F7-84B1-0A392ACBDC8E}" srcOrd="1" destOrd="0" presId="urn:microsoft.com/office/officeart/2018/2/layout/IconVerticalSolidList"/>
    <dgm:cxn modelId="{E37FA4F8-F265-4CF1-AE45-C82A3B3EFE84}" type="presParOf" srcId="{939FF4EC-142C-4297-B4C2-0F466C1E58E5}" destId="{067C32CE-FA9A-4009-8BF0-6BC547B5E053}" srcOrd="2" destOrd="0" presId="urn:microsoft.com/office/officeart/2018/2/layout/IconVerticalSolidList"/>
    <dgm:cxn modelId="{7CA9B4A9-7BB3-4445-B5BF-38FE9D74B996}" type="presParOf" srcId="{939FF4EC-142C-4297-B4C2-0F466C1E58E5}" destId="{AEA2C419-1CE1-409D-84CB-774D6310F555}" srcOrd="3" destOrd="0" presId="urn:microsoft.com/office/officeart/2018/2/layout/IconVerticalSolidList"/>
    <dgm:cxn modelId="{3E51BF21-3D13-4879-9542-077BEA6769DF}" type="presParOf" srcId="{0A83AF87-C1C7-41E6-B059-F2B4A3C0F08B}" destId="{E9644B15-0484-4166-9C0F-F0456DE023F9}" srcOrd="5" destOrd="0" presId="urn:microsoft.com/office/officeart/2018/2/layout/IconVerticalSolidList"/>
    <dgm:cxn modelId="{F687C3E6-15C6-484B-828A-66379E6D0F8F}" type="presParOf" srcId="{0A83AF87-C1C7-41E6-B059-F2B4A3C0F08B}" destId="{CA46D58F-1A6C-45EA-A4EE-37E88253A787}" srcOrd="6" destOrd="0" presId="urn:microsoft.com/office/officeart/2018/2/layout/IconVerticalSolidList"/>
    <dgm:cxn modelId="{138CE7FF-0B5E-43CD-8D14-EC63EE3F489F}" type="presParOf" srcId="{CA46D58F-1A6C-45EA-A4EE-37E88253A787}" destId="{88303FEC-EE7C-455D-A3FB-41D3C6186B0B}" srcOrd="0" destOrd="0" presId="urn:microsoft.com/office/officeart/2018/2/layout/IconVerticalSolidList"/>
    <dgm:cxn modelId="{85701843-5704-4992-A340-A971AA7B931C}" type="presParOf" srcId="{CA46D58F-1A6C-45EA-A4EE-37E88253A787}" destId="{DACA8A12-752B-46D0-8E1D-1CF4E40845FC}" srcOrd="1" destOrd="0" presId="urn:microsoft.com/office/officeart/2018/2/layout/IconVerticalSolidList"/>
    <dgm:cxn modelId="{44C0E98B-2424-4464-91E0-2EA4807E8D8A}" type="presParOf" srcId="{CA46D58F-1A6C-45EA-A4EE-37E88253A787}" destId="{CEF1AC9A-175D-4005-8C1A-EB6B0D20775D}" srcOrd="2" destOrd="0" presId="urn:microsoft.com/office/officeart/2018/2/layout/IconVerticalSolidList"/>
    <dgm:cxn modelId="{541CDF4A-AA95-469F-913D-380486120CAC}" type="presParOf" srcId="{CA46D58F-1A6C-45EA-A4EE-37E88253A787}" destId="{07897DCA-EEE6-4574-9878-CE4B6026E17B}" srcOrd="3" destOrd="0" presId="urn:microsoft.com/office/officeart/2018/2/layout/IconVerticalSolidList"/>
    <dgm:cxn modelId="{1A63DB75-B169-4B00-8A9E-ACAAC1FA0653}" type="presParOf" srcId="{0A83AF87-C1C7-41E6-B059-F2B4A3C0F08B}" destId="{B203D437-78BF-4C5B-A5FB-F2EB0ADCE59D}" srcOrd="7" destOrd="0" presId="urn:microsoft.com/office/officeart/2018/2/layout/IconVerticalSolidList"/>
    <dgm:cxn modelId="{6CB98896-8734-4B9A-A61B-568FAD5C432F}" type="presParOf" srcId="{0A83AF87-C1C7-41E6-B059-F2B4A3C0F08B}" destId="{0442BE91-C2DE-4052-B459-37385E3CE616}" srcOrd="8" destOrd="0" presId="urn:microsoft.com/office/officeart/2018/2/layout/IconVerticalSolidList"/>
    <dgm:cxn modelId="{F9099C60-E4F8-458F-B3ED-BC1AC789AA2F}" type="presParOf" srcId="{0442BE91-C2DE-4052-B459-37385E3CE616}" destId="{DBD76168-B608-4D3E-9509-AD3DD0EC4D07}" srcOrd="0" destOrd="0" presId="urn:microsoft.com/office/officeart/2018/2/layout/IconVerticalSolidList"/>
    <dgm:cxn modelId="{8C1B79D9-C358-4F5E-91DD-D9070F49AFBB}" type="presParOf" srcId="{0442BE91-C2DE-4052-B459-37385E3CE616}" destId="{2AD41D9C-AE40-40CF-84CC-00C763844923}" srcOrd="1" destOrd="0" presId="urn:microsoft.com/office/officeart/2018/2/layout/IconVerticalSolidList"/>
    <dgm:cxn modelId="{12C992A5-2185-4654-8AD7-BFE4DECBACD7}" type="presParOf" srcId="{0442BE91-C2DE-4052-B459-37385E3CE616}" destId="{06E0A8AF-2C35-4CF5-A46F-6775C41C5D34}" srcOrd="2" destOrd="0" presId="urn:microsoft.com/office/officeart/2018/2/layout/IconVerticalSolidList"/>
    <dgm:cxn modelId="{2C28B8C0-0B1B-4EB1-B61B-32192713A52E}" type="presParOf" srcId="{0442BE91-C2DE-4052-B459-37385E3CE616}" destId="{873BC23D-577F-45AD-96B6-8FF5EA4BDE60}" srcOrd="3" destOrd="0" presId="urn:microsoft.com/office/officeart/2018/2/layout/IconVerticalSolidList"/>
    <dgm:cxn modelId="{53FB5751-4E1A-4323-94BF-8D309B56A3B8}" type="presParOf" srcId="{0442BE91-C2DE-4052-B459-37385E3CE616}" destId="{979F754E-0DCA-4C54-A76E-000EF82B307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CC37A5-753D-49B7-8C58-7EB87E52FC06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85EF74-7C69-4E2A-A764-231D4F6F1A2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solidFill>
                <a:schemeClr val="bg1"/>
              </a:solidFill>
            </a:rPr>
            <a:t>Zdraví a prevence nemocí</a:t>
          </a:r>
          <a:endParaRPr lang="en-US" dirty="0">
            <a:solidFill>
              <a:schemeClr val="bg1"/>
            </a:solidFill>
          </a:endParaRPr>
        </a:p>
      </dgm:t>
    </dgm:pt>
    <dgm:pt modelId="{2FFABF22-F257-4C1C-AFDD-6ED7B31BFD17}" type="parTrans" cxnId="{A72B0042-63A2-41EF-8F90-16C6E10864DA}">
      <dgm:prSet/>
      <dgm:spPr/>
      <dgm:t>
        <a:bodyPr/>
        <a:lstStyle/>
        <a:p>
          <a:endParaRPr lang="en-US"/>
        </a:p>
      </dgm:t>
    </dgm:pt>
    <dgm:pt modelId="{F8566A02-9958-4691-8BCF-CBA49D7AA762}" type="sibTrans" cxnId="{A72B0042-63A2-41EF-8F90-16C6E10864D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4DBB220-10C2-46A5-81DE-FFFF95642FC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solidFill>
                <a:schemeClr val="bg1"/>
              </a:solidFill>
            </a:rPr>
            <a:t>Růst a vývoj</a:t>
          </a:r>
          <a:endParaRPr lang="en-US" dirty="0">
            <a:solidFill>
              <a:schemeClr val="bg1"/>
            </a:solidFill>
          </a:endParaRPr>
        </a:p>
      </dgm:t>
    </dgm:pt>
    <dgm:pt modelId="{8E5631E5-9712-4EA6-8BF5-CB3E792CFD4F}" type="parTrans" cxnId="{984FA687-3F3D-47EA-B5B7-E34BA56CDDF5}">
      <dgm:prSet/>
      <dgm:spPr/>
      <dgm:t>
        <a:bodyPr/>
        <a:lstStyle/>
        <a:p>
          <a:endParaRPr lang="en-US"/>
        </a:p>
      </dgm:t>
    </dgm:pt>
    <dgm:pt modelId="{CA9B0516-6954-4228-83D2-66520F8C9E62}" type="sibTrans" cxnId="{984FA687-3F3D-47EA-B5B7-E34BA56CDDF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F78927D-9A0A-4350-A0F8-5B851D6DC29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solidFill>
                <a:schemeClr val="bg1"/>
              </a:solidFill>
            </a:rPr>
            <a:t>Energie a výkon</a:t>
          </a:r>
          <a:endParaRPr lang="en-US" dirty="0">
            <a:solidFill>
              <a:schemeClr val="bg1"/>
            </a:solidFill>
          </a:endParaRPr>
        </a:p>
      </dgm:t>
    </dgm:pt>
    <dgm:pt modelId="{2C47F4DB-D64F-414A-87B1-6B096F4C155E}" type="parTrans" cxnId="{ED008EAF-24B7-412B-B781-5E856F5D5315}">
      <dgm:prSet/>
      <dgm:spPr/>
      <dgm:t>
        <a:bodyPr/>
        <a:lstStyle/>
        <a:p>
          <a:endParaRPr lang="en-US"/>
        </a:p>
      </dgm:t>
    </dgm:pt>
    <dgm:pt modelId="{F208381D-8F4F-4AB1-A90B-3438DF832CBB}" type="sibTrans" cxnId="{ED008EAF-24B7-412B-B781-5E856F5D531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A9F3F41-77EB-402E-B47E-18A99BD8FCB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solidFill>
                <a:schemeClr val="bg1"/>
              </a:solidFill>
            </a:rPr>
            <a:t>Imunita</a:t>
          </a:r>
          <a:r>
            <a:rPr lang="cs-CZ" dirty="0"/>
            <a:t> </a:t>
          </a:r>
          <a:endParaRPr lang="en-US" dirty="0"/>
        </a:p>
      </dgm:t>
    </dgm:pt>
    <dgm:pt modelId="{2780C303-CF94-4798-83C7-30399CF11D12}" type="parTrans" cxnId="{EFC2C2B6-ACBD-47D6-86BD-1D66D582AD93}">
      <dgm:prSet/>
      <dgm:spPr/>
      <dgm:t>
        <a:bodyPr/>
        <a:lstStyle/>
        <a:p>
          <a:endParaRPr lang="en-US"/>
        </a:p>
      </dgm:t>
    </dgm:pt>
    <dgm:pt modelId="{D4DD069A-B83B-45B1-AC09-E76628139ABE}" type="sibTrans" cxnId="{EFC2C2B6-ACBD-47D6-86BD-1D66D582AD9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3577724-9FB1-48C6-B102-2F6156834C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solidFill>
                <a:schemeClr val="bg1"/>
              </a:solidFill>
            </a:rPr>
            <a:t>Dobré stravovací návyky</a:t>
          </a:r>
          <a:endParaRPr lang="en-US" dirty="0">
            <a:solidFill>
              <a:schemeClr val="bg1"/>
            </a:solidFill>
          </a:endParaRPr>
        </a:p>
      </dgm:t>
    </dgm:pt>
    <dgm:pt modelId="{369DB5CE-54B7-4EDE-9E2D-AE5C0FA627B0}" type="parTrans" cxnId="{752801B1-4146-4358-8BD5-116DA85566FB}">
      <dgm:prSet/>
      <dgm:spPr/>
      <dgm:t>
        <a:bodyPr/>
        <a:lstStyle/>
        <a:p>
          <a:endParaRPr lang="en-US"/>
        </a:p>
      </dgm:t>
    </dgm:pt>
    <dgm:pt modelId="{D4278532-C487-4047-859D-D4CE6DE3E02D}" type="sibTrans" cxnId="{752801B1-4146-4358-8BD5-116DA85566FB}">
      <dgm:prSet/>
      <dgm:spPr/>
      <dgm:t>
        <a:bodyPr/>
        <a:lstStyle/>
        <a:p>
          <a:endParaRPr lang="en-US"/>
        </a:p>
      </dgm:t>
    </dgm:pt>
    <dgm:pt modelId="{EB5E2003-CE50-4BDA-B68F-021DD69975D7}" type="pres">
      <dgm:prSet presAssocID="{9ACC37A5-753D-49B7-8C58-7EB87E52FC06}" presName="root" presStyleCnt="0">
        <dgm:presLayoutVars>
          <dgm:dir/>
          <dgm:resizeHandles val="exact"/>
        </dgm:presLayoutVars>
      </dgm:prSet>
      <dgm:spPr/>
    </dgm:pt>
    <dgm:pt modelId="{8CBE58A7-5C5E-4E70-BAD5-02BC628F5DBB}" type="pres">
      <dgm:prSet presAssocID="{9ACC37A5-753D-49B7-8C58-7EB87E52FC06}" presName="container" presStyleCnt="0">
        <dgm:presLayoutVars>
          <dgm:dir/>
          <dgm:resizeHandles val="exact"/>
        </dgm:presLayoutVars>
      </dgm:prSet>
      <dgm:spPr/>
    </dgm:pt>
    <dgm:pt modelId="{5F6A3410-C436-4673-8AC1-83C1868316E8}" type="pres">
      <dgm:prSet presAssocID="{1085EF74-7C69-4E2A-A764-231D4F6F1A22}" presName="compNode" presStyleCnt="0"/>
      <dgm:spPr/>
    </dgm:pt>
    <dgm:pt modelId="{F4B3F147-879C-47C4-AF0F-9DB15B767C59}" type="pres">
      <dgm:prSet presAssocID="{1085EF74-7C69-4E2A-A764-231D4F6F1A22}" presName="iconBgRect" presStyleLbl="bgShp" presStyleIdx="0" presStyleCnt="5"/>
      <dgm:spPr/>
    </dgm:pt>
    <dgm:pt modelId="{FD23BED8-157B-4B5B-9205-1AE4EA174A62}" type="pres">
      <dgm:prSet presAssocID="{1085EF74-7C69-4E2A-A764-231D4F6F1A2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dravotní"/>
        </a:ext>
      </dgm:extLst>
    </dgm:pt>
    <dgm:pt modelId="{F647F28D-FDC5-401F-8C8B-9E8975ED98AC}" type="pres">
      <dgm:prSet presAssocID="{1085EF74-7C69-4E2A-A764-231D4F6F1A22}" presName="spaceRect" presStyleCnt="0"/>
      <dgm:spPr/>
    </dgm:pt>
    <dgm:pt modelId="{E3E9A8AB-4B88-4BFF-A96C-844C5F526605}" type="pres">
      <dgm:prSet presAssocID="{1085EF74-7C69-4E2A-A764-231D4F6F1A22}" presName="textRect" presStyleLbl="revTx" presStyleIdx="0" presStyleCnt="5">
        <dgm:presLayoutVars>
          <dgm:chMax val="1"/>
          <dgm:chPref val="1"/>
        </dgm:presLayoutVars>
      </dgm:prSet>
      <dgm:spPr/>
    </dgm:pt>
    <dgm:pt modelId="{5C41B6CA-85E1-400F-9E0E-29AE61442C0D}" type="pres">
      <dgm:prSet presAssocID="{F8566A02-9958-4691-8BCF-CBA49D7AA762}" presName="sibTrans" presStyleLbl="sibTrans2D1" presStyleIdx="0" presStyleCnt="0"/>
      <dgm:spPr/>
    </dgm:pt>
    <dgm:pt modelId="{CFFEF947-6A27-4084-B06D-F6FFBAB50800}" type="pres">
      <dgm:prSet presAssocID="{C4DBB220-10C2-46A5-81DE-FFFF95642FCF}" presName="compNode" presStyleCnt="0"/>
      <dgm:spPr/>
    </dgm:pt>
    <dgm:pt modelId="{231576F0-357C-490D-AA1E-3CA78C3FBCA4}" type="pres">
      <dgm:prSet presAssocID="{C4DBB220-10C2-46A5-81DE-FFFF95642FCF}" presName="iconBgRect" presStyleLbl="bgShp" presStyleIdx="1" presStyleCnt="5"/>
      <dgm:spPr/>
    </dgm:pt>
    <dgm:pt modelId="{FA937CEF-28B9-4267-A142-9D5CD6E53C3C}" type="pres">
      <dgm:prSet presAssocID="{C4DBB220-10C2-46A5-81DE-FFFF95642FC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BD30A9EF-6E8A-45E1-9A9F-7896FA056035}" type="pres">
      <dgm:prSet presAssocID="{C4DBB220-10C2-46A5-81DE-FFFF95642FCF}" presName="spaceRect" presStyleCnt="0"/>
      <dgm:spPr/>
    </dgm:pt>
    <dgm:pt modelId="{80F8102D-1AB7-4A7F-A381-477D8F442BF9}" type="pres">
      <dgm:prSet presAssocID="{C4DBB220-10C2-46A5-81DE-FFFF95642FCF}" presName="textRect" presStyleLbl="revTx" presStyleIdx="1" presStyleCnt="5">
        <dgm:presLayoutVars>
          <dgm:chMax val="1"/>
          <dgm:chPref val="1"/>
        </dgm:presLayoutVars>
      </dgm:prSet>
      <dgm:spPr/>
    </dgm:pt>
    <dgm:pt modelId="{991FE03F-90FD-4330-9D89-636BE3DC8DA1}" type="pres">
      <dgm:prSet presAssocID="{CA9B0516-6954-4228-83D2-66520F8C9E62}" presName="sibTrans" presStyleLbl="sibTrans2D1" presStyleIdx="0" presStyleCnt="0"/>
      <dgm:spPr/>
    </dgm:pt>
    <dgm:pt modelId="{43BD5BDE-4C6C-4E83-A587-D572A6916763}" type="pres">
      <dgm:prSet presAssocID="{7F78927D-9A0A-4350-A0F8-5B851D6DC29D}" presName="compNode" presStyleCnt="0"/>
      <dgm:spPr/>
    </dgm:pt>
    <dgm:pt modelId="{29EC4F98-7CC9-42C0-AB6A-008781D8A7D6}" type="pres">
      <dgm:prSet presAssocID="{7F78927D-9A0A-4350-A0F8-5B851D6DC29D}" presName="iconBgRect" presStyleLbl="bgShp" presStyleIdx="2" presStyleCnt="5"/>
      <dgm:spPr/>
    </dgm:pt>
    <dgm:pt modelId="{9DB35FC0-17AD-4D6E-AF05-ED7347E84DBC}" type="pres">
      <dgm:prSet presAssocID="{7F78927D-9A0A-4350-A0F8-5B851D6DC29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0B57C5A6-4403-45C5-AB9C-49B1BEFAD09D}" type="pres">
      <dgm:prSet presAssocID="{7F78927D-9A0A-4350-A0F8-5B851D6DC29D}" presName="spaceRect" presStyleCnt="0"/>
      <dgm:spPr/>
    </dgm:pt>
    <dgm:pt modelId="{FB421264-F70D-4E7E-810E-65A0DD07D510}" type="pres">
      <dgm:prSet presAssocID="{7F78927D-9A0A-4350-A0F8-5B851D6DC29D}" presName="textRect" presStyleLbl="revTx" presStyleIdx="2" presStyleCnt="5">
        <dgm:presLayoutVars>
          <dgm:chMax val="1"/>
          <dgm:chPref val="1"/>
        </dgm:presLayoutVars>
      </dgm:prSet>
      <dgm:spPr/>
    </dgm:pt>
    <dgm:pt modelId="{4474AAF1-CFB0-4893-8898-6AC93E4D661B}" type="pres">
      <dgm:prSet presAssocID="{F208381D-8F4F-4AB1-A90B-3438DF832CBB}" presName="sibTrans" presStyleLbl="sibTrans2D1" presStyleIdx="0" presStyleCnt="0"/>
      <dgm:spPr/>
    </dgm:pt>
    <dgm:pt modelId="{B9F851E1-EF83-40F6-8B39-546809336BBD}" type="pres">
      <dgm:prSet presAssocID="{3A9F3F41-77EB-402E-B47E-18A99BD8FCBB}" presName="compNode" presStyleCnt="0"/>
      <dgm:spPr/>
    </dgm:pt>
    <dgm:pt modelId="{120A371B-DD30-4AB2-88BF-C09816A6DBA8}" type="pres">
      <dgm:prSet presAssocID="{3A9F3F41-77EB-402E-B47E-18A99BD8FCBB}" presName="iconBgRect" presStyleLbl="bgShp" presStyleIdx="3" presStyleCnt="5"/>
      <dgm:spPr/>
    </dgm:pt>
    <dgm:pt modelId="{F215AE29-084F-435C-ABD6-A3A0F9240609}" type="pres">
      <dgm:prSet presAssocID="{3A9F3F41-77EB-402E-B47E-18A99BD8FCB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ehla"/>
        </a:ext>
      </dgm:extLst>
    </dgm:pt>
    <dgm:pt modelId="{D7F69B8E-7B9E-4D26-8FE5-111D1559234F}" type="pres">
      <dgm:prSet presAssocID="{3A9F3F41-77EB-402E-B47E-18A99BD8FCBB}" presName="spaceRect" presStyleCnt="0"/>
      <dgm:spPr/>
    </dgm:pt>
    <dgm:pt modelId="{139E46E9-C181-4053-92EB-5C0A8852AF7B}" type="pres">
      <dgm:prSet presAssocID="{3A9F3F41-77EB-402E-B47E-18A99BD8FCBB}" presName="textRect" presStyleLbl="revTx" presStyleIdx="3" presStyleCnt="5">
        <dgm:presLayoutVars>
          <dgm:chMax val="1"/>
          <dgm:chPref val="1"/>
        </dgm:presLayoutVars>
      </dgm:prSet>
      <dgm:spPr/>
    </dgm:pt>
    <dgm:pt modelId="{3AED11D5-DF5C-4A4E-AAAA-20082F140D23}" type="pres">
      <dgm:prSet presAssocID="{D4DD069A-B83B-45B1-AC09-E76628139ABE}" presName="sibTrans" presStyleLbl="sibTrans2D1" presStyleIdx="0" presStyleCnt="0"/>
      <dgm:spPr/>
    </dgm:pt>
    <dgm:pt modelId="{16213FAD-A67C-47FB-8AB5-31D45CEE7E7D}" type="pres">
      <dgm:prSet presAssocID="{43577724-9FB1-48C6-B102-2F6156834C5B}" presName="compNode" presStyleCnt="0"/>
      <dgm:spPr/>
    </dgm:pt>
    <dgm:pt modelId="{BCE7F38B-4E3D-43EB-B5CB-1EFB8E21C841}" type="pres">
      <dgm:prSet presAssocID="{43577724-9FB1-48C6-B102-2F6156834C5B}" presName="iconBgRect" presStyleLbl="bgShp" presStyleIdx="4" presStyleCnt="5"/>
      <dgm:spPr/>
    </dgm:pt>
    <dgm:pt modelId="{72E98173-F8EC-4683-814C-2B99402963AE}" type="pres">
      <dgm:prSet presAssocID="{43577724-9FB1-48C6-B102-2F6156834C5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4027AE9E-539B-4CEB-AB9D-E695A514E570}" type="pres">
      <dgm:prSet presAssocID="{43577724-9FB1-48C6-B102-2F6156834C5B}" presName="spaceRect" presStyleCnt="0"/>
      <dgm:spPr/>
    </dgm:pt>
    <dgm:pt modelId="{49CC5DCD-C194-4174-8A13-BC16097A2658}" type="pres">
      <dgm:prSet presAssocID="{43577724-9FB1-48C6-B102-2F6156834C5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E279E114-7DE3-4829-800C-B8E172978C99}" type="presOf" srcId="{F8566A02-9958-4691-8BCF-CBA49D7AA762}" destId="{5C41B6CA-85E1-400F-9E0E-29AE61442C0D}" srcOrd="0" destOrd="0" presId="urn:microsoft.com/office/officeart/2018/2/layout/IconCircleList"/>
    <dgm:cxn modelId="{726CF31B-2164-4E2D-BCF7-CF62E78C1F01}" type="presOf" srcId="{F208381D-8F4F-4AB1-A90B-3438DF832CBB}" destId="{4474AAF1-CFB0-4893-8898-6AC93E4D661B}" srcOrd="0" destOrd="0" presId="urn:microsoft.com/office/officeart/2018/2/layout/IconCircleList"/>
    <dgm:cxn modelId="{6E1C2336-FC51-4091-B184-D2F81FFD0EEB}" type="presOf" srcId="{CA9B0516-6954-4228-83D2-66520F8C9E62}" destId="{991FE03F-90FD-4330-9D89-636BE3DC8DA1}" srcOrd="0" destOrd="0" presId="urn:microsoft.com/office/officeart/2018/2/layout/IconCircleList"/>
    <dgm:cxn modelId="{A72B0042-63A2-41EF-8F90-16C6E10864DA}" srcId="{9ACC37A5-753D-49B7-8C58-7EB87E52FC06}" destId="{1085EF74-7C69-4E2A-A764-231D4F6F1A22}" srcOrd="0" destOrd="0" parTransId="{2FFABF22-F257-4C1C-AFDD-6ED7B31BFD17}" sibTransId="{F8566A02-9958-4691-8BCF-CBA49D7AA762}"/>
    <dgm:cxn modelId="{A48E964D-EA87-4210-AF94-785B5E966A7A}" type="presOf" srcId="{C4DBB220-10C2-46A5-81DE-FFFF95642FCF}" destId="{80F8102D-1AB7-4A7F-A381-477D8F442BF9}" srcOrd="0" destOrd="0" presId="urn:microsoft.com/office/officeart/2018/2/layout/IconCircleList"/>
    <dgm:cxn modelId="{BEB3C475-80EF-4797-8D9B-B27477CCB430}" type="presOf" srcId="{1085EF74-7C69-4E2A-A764-231D4F6F1A22}" destId="{E3E9A8AB-4B88-4BFF-A96C-844C5F526605}" srcOrd="0" destOrd="0" presId="urn:microsoft.com/office/officeart/2018/2/layout/IconCircleList"/>
    <dgm:cxn modelId="{A659CD76-B2AA-45CB-B821-C4C3982894F1}" type="presOf" srcId="{9ACC37A5-753D-49B7-8C58-7EB87E52FC06}" destId="{EB5E2003-CE50-4BDA-B68F-021DD69975D7}" srcOrd="0" destOrd="0" presId="urn:microsoft.com/office/officeart/2018/2/layout/IconCircleList"/>
    <dgm:cxn modelId="{39E03B7C-CDE0-4A52-8C3E-A3B93F467F7B}" type="presOf" srcId="{43577724-9FB1-48C6-B102-2F6156834C5B}" destId="{49CC5DCD-C194-4174-8A13-BC16097A2658}" srcOrd="0" destOrd="0" presId="urn:microsoft.com/office/officeart/2018/2/layout/IconCircleList"/>
    <dgm:cxn modelId="{984FA687-3F3D-47EA-B5B7-E34BA56CDDF5}" srcId="{9ACC37A5-753D-49B7-8C58-7EB87E52FC06}" destId="{C4DBB220-10C2-46A5-81DE-FFFF95642FCF}" srcOrd="1" destOrd="0" parTransId="{8E5631E5-9712-4EA6-8BF5-CB3E792CFD4F}" sibTransId="{CA9B0516-6954-4228-83D2-66520F8C9E62}"/>
    <dgm:cxn modelId="{407EE19B-E350-4CA3-98B6-0630D8E1E36C}" type="presOf" srcId="{7F78927D-9A0A-4350-A0F8-5B851D6DC29D}" destId="{FB421264-F70D-4E7E-810E-65A0DD07D510}" srcOrd="0" destOrd="0" presId="urn:microsoft.com/office/officeart/2018/2/layout/IconCircleList"/>
    <dgm:cxn modelId="{ED008EAF-24B7-412B-B781-5E856F5D5315}" srcId="{9ACC37A5-753D-49B7-8C58-7EB87E52FC06}" destId="{7F78927D-9A0A-4350-A0F8-5B851D6DC29D}" srcOrd="2" destOrd="0" parTransId="{2C47F4DB-D64F-414A-87B1-6B096F4C155E}" sibTransId="{F208381D-8F4F-4AB1-A90B-3438DF832CBB}"/>
    <dgm:cxn modelId="{752801B1-4146-4358-8BD5-116DA85566FB}" srcId="{9ACC37A5-753D-49B7-8C58-7EB87E52FC06}" destId="{43577724-9FB1-48C6-B102-2F6156834C5B}" srcOrd="4" destOrd="0" parTransId="{369DB5CE-54B7-4EDE-9E2D-AE5C0FA627B0}" sibTransId="{D4278532-C487-4047-859D-D4CE6DE3E02D}"/>
    <dgm:cxn modelId="{EFC2C2B6-ACBD-47D6-86BD-1D66D582AD93}" srcId="{9ACC37A5-753D-49B7-8C58-7EB87E52FC06}" destId="{3A9F3F41-77EB-402E-B47E-18A99BD8FCBB}" srcOrd="3" destOrd="0" parTransId="{2780C303-CF94-4798-83C7-30399CF11D12}" sibTransId="{D4DD069A-B83B-45B1-AC09-E76628139ABE}"/>
    <dgm:cxn modelId="{544E72D0-665D-4F53-9DA3-30B5220CE23A}" type="presOf" srcId="{3A9F3F41-77EB-402E-B47E-18A99BD8FCBB}" destId="{139E46E9-C181-4053-92EB-5C0A8852AF7B}" srcOrd="0" destOrd="0" presId="urn:microsoft.com/office/officeart/2018/2/layout/IconCircleList"/>
    <dgm:cxn modelId="{3316BDF7-D7D6-4CDA-A8E1-CD1A94AA83EB}" type="presOf" srcId="{D4DD069A-B83B-45B1-AC09-E76628139ABE}" destId="{3AED11D5-DF5C-4A4E-AAAA-20082F140D23}" srcOrd="0" destOrd="0" presId="urn:microsoft.com/office/officeart/2018/2/layout/IconCircleList"/>
    <dgm:cxn modelId="{065439F6-663E-4E45-A991-02409CCFB218}" type="presParOf" srcId="{EB5E2003-CE50-4BDA-B68F-021DD69975D7}" destId="{8CBE58A7-5C5E-4E70-BAD5-02BC628F5DBB}" srcOrd="0" destOrd="0" presId="urn:microsoft.com/office/officeart/2018/2/layout/IconCircleList"/>
    <dgm:cxn modelId="{39413C6D-79F8-437F-B02F-BAC70D8D40DA}" type="presParOf" srcId="{8CBE58A7-5C5E-4E70-BAD5-02BC628F5DBB}" destId="{5F6A3410-C436-4673-8AC1-83C1868316E8}" srcOrd="0" destOrd="0" presId="urn:microsoft.com/office/officeart/2018/2/layout/IconCircleList"/>
    <dgm:cxn modelId="{9CB5E186-C743-41F0-A886-F4139BBF0E10}" type="presParOf" srcId="{5F6A3410-C436-4673-8AC1-83C1868316E8}" destId="{F4B3F147-879C-47C4-AF0F-9DB15B767C59}" srcOrd="0" destOrd="0" presId="urn:microsoft.com/office/officeart/2018/2/layout/IconCircleList"/>
    <dgm:cxn modelId="{E6151608-9F95-47D0-A891-29C8503D0B7B}" type="presParOf" srcId="{5F6A3410-C436-4673-8AC1-83C1868316E8}" destId="{FD23BED8-157B-4B5B-9205-1AE4EA174A62}" srcOrd="1" destOrd="0" presId="urn:microsoft.com/office/officeart/2018/2/layout/IconCircleList"/>
    <dgm:cxn modelId="{56300020-FBE3-4A7D-9D3A-B64E05BC54CA}" type="presParOf" srcId="{5F6A3410-C436-4673-8AC1-83C1868316E8}" destId="{F647F28D-FDC5-401F-8C8B-9E8975ED98AC}" srcOrd="2" destOrd="0" presId="urn:microsoft.com/office/officeart/2018/2/layout/IconCircleList"/>
    <dgm:cxn modelId="{F95D1C79-345C-4AB4-8B8F-E036CD380D42}" type="presParOf" srcId="{5F6A3410-C436-4673-8AC1-83C1868316E8}" destId="{E3E9A8AB-4B88-4BFF-A96C-844C5F526605}" srcOrd="3" destOrd="0" presId="urn:microsoft.com/office/officeart/2018/2/layout/IconCircleList"/>
    <dgm:cxn modelId="{A3133B52-4EAA-492A-93D0-3B43371BE229}" type="presParOf" srcId="{8CBE58A7-5C5E-4E70-BAD5-02BC628F5DBB}" destId="{5C41B6CA-85E1-400F-9E0E-29AE61442C0D}" srcOrd="1" destOrd="0" presId="urn:microsoft.com/office/officeart/2018/2/layout/IconCircleList"/>
    <dgm:cxn modelId="{B085F092-219E-4937-BA1B-2C0901CFDBAC}" type="presParOf" srcId="{8CBE58A7-5C5E-4E70-BAD5-02BC628F5DBB}" destId="{CFFEF947-6A27-4084-B06D-F6FFBAB50800}" srcOrd="2" destOrd="0" presId="urn:microsoft.com/office/officeart/2018/2/layout/IconCircleList"/>
    <dgm:cxn modelId="{B393E65A-E76E-4E5D-AC9A-8B8029B77A8A}" type="presParOf" srcId="{CFFEF947-6A27-4084-B06D-F6FFBAB50800}" destId="{231576F0-357C-490D-AA1E-3CA78C3FBCA4}" srcOrd="0" destOrd="0" presId="urn:microsoft.com/office/officeart/2018/2/layout/IconCircleList"/>
    <dgm:cxn modelId="{10A41544-5F0D-4D0B-B8BB-79D08AA61CB8}" type="presParOf" srcId="{CFFEF947-6A27-4084-B06D-F6FFBAB50800}" destId="{FA937CEF-28B9-4267-A142-9D5CD6E53C3C}" srcOrd="1" destOrd="0" presId="urn:microsoft.com/office/officeart/2018/2/layout/IconCircleList"/>
    <dgm:cxn modelId="{4356DED1-ACEF-4411-BDF5-6AFD0F67E23E}" type="presParOf" srcId="{CFFEF947-6A27-4084-B06D-F6FFBAB50800}" destId="{BD30A9EF-6E8A-45E1-9A9F-7896FA056035}" srcOrd="2" destOrd="0" presId="urn:microsoft.com/office/officeart/2018/2/layout/IconCircleList"/>
    <dgm:cxn modelId="{D13612E0-B7A8-4AD0-B902-37219FCB2BCC}" type="presParOf" srcId="{CFFEF947-6A27-4084-B06D-F6FFBAB50800}" destId="{80F8102D-1AB7-4A7F-A381-477D8F442BF9}" srcOrd="3" destOrd="0" presId="urn:microsoft.com/office/officeart/2018/2/layout/IconCircleList"/>
    <dgm:cxn modelId="{93302D03-DB0D-40BD-9AC1-4CCEC52A48DE}" type="presParOf" srcId="{8CBE58A7-5C5E-4E70-BAD5-02BC628F5DBB}" destId="{991FE03F-90FD-4330-9D89-636BE3DC8DA1}" srcOrd="3" destOrd="0" presId="urn:microsoft.com/office/officeart/2018/2/layout/IconCircleList"/>
    <dgm:cxn modelId="{99FCA4B4-AA59-4FD2-A683-9DBFFF87BE4E}" type="presParOf" srcId="{8CBE58A7-5C5E-4E70-BAD5-02BC628F5DBB}" destId="{43BD5BDE-4C6C-4E83-A587-D572A6916763}" srcOrd="4" destOrd="0" presId="urn:microsoft.com/office/officeart/2018/2/layout/IconCircleList"/>
    <dgm:cxn modelId="{34922AE4-4F73-499F-AE5E-2CB07E8FD3EA}" type="presParOf" srcId="{43BD5BDE-4C6C-4E83-A587-D572A6916763}" destId="{29EC4F98-7CC9-42C0-AB6A-008781D8A7D6}" srcOrd="0" destOrd="0" presId="urn:microsoft.com/office/officeart/2018/2/layout/IconCircleList"/>
    <dgm:cxn modelId="{CDAD25A2-9339-41B5-AD67-EDCCD303535B}" type="presParOf" srcId="{43BD5BDE-4C6C-4E83-A587-D572A6916763}" destId="{9DB35FC0-17AD-4D6E-AF05-ED7347E84DBC}" srcOrd="1" destOrd="0" presId="urn:microsoft.com/office/officeart/2018/2/layout/IconCircleList"/>
    <dgm:cxn modelId="{EE096AB5-3772-41B5-8A6A-CEC7E6A77791}" type="presParOf" srcId="{43BD5BDE-4C6C-4E83-A587-D572A6916763}" destId="{0B57C5A6-4403-45C5-AB9C-49B1BEFAD09D}" srcOrd="2" destOrd="0" presId="urn:microsoft.com/office/officeart/2018/2/layout/IconCircleList"/>
    <dgm:cxn modelId="{036C44F5-7226-46C9-AC2B-390A218E5F40}" type="presParOf" srcId="{43BD5BDE-4C6C-4E83-A587-D572A6916763}" destId="{FB421264-F70D-4E7E-810E-65A0DD07D510}" srcOrd="3" destOrd="0" presId="urn:microsoft.com/office/officeart/2018/2/layout/IconCircleList"/>
    <dgm:cxn modelId="{A817CCAD-6ACB-40AE-9645-F060F8FA9280}" type="presParOf" srcId="{8CBE58A7-5C5E-4E70-BAD5-02BC628F5DBB}" destId="{4474AAF1-CFB0-4893-8898-6AC93E4D661B}" srcOrd="5" destOrd="0" presId="urn:microsoft.com/office/officeart/2018/2/layout/IconCircleList"/>
    <dgm:cxn modelId="{C89E52B9-EDFF-47CE-A7E2-1BE914D1172D}" type="presParOf" srcId="{8CBE58A7-5C5E-4E70-BAD5-02BC628F5DBB}" destId="{B9F851E1-EF83-40F6-8B39-546809336BBD}" srcOrd="6" destOrd="0" presId="urn:microsoft.com/office/officeart/2018/2/layout/IconCircleList"/>
    <dgm:cxn modelId="{3E6F5FEC-438C-42E3-8278-E01BEC375F90}" type="presParOf" srcId="{B9F851E1-EF83-40F6-8B39-546809336BBD}" destId="{120A371B-DD30-4AB2-88BF-C09816A6DBA8}" srcOrd="0" destOrd="0" presId="urn:microsoft.com/office/officeart/2018/2/layout/IconCircleList"/>
    <dgm:cxn modelId="{BD14639D-1A50-4CA2-8A74-4B66C6FF4FCD}" type="presParOf" srcId="{B9F851E1-EF83-40F6-8B39-546809336BBD}" destId="{F215AE29-084F-435C-ABD6-A3A0F9240609}" srcOrd="1" destOrd="0" presId="urn:microsoft.com/office/officeart/2018/2/layout/IconCircleList"/>
    <dgm:cxn modelId="{9982A1E5-13EC-4133-90AA-5E12F544CAB7}" type="presParOf" srcId="{B9F851E1-EF83-40F6-8B39-546809336BBD}" destId="{D7F69B8E-7B9E-4D26-8FE5-111D1559234F}" srcOrd="2" destOrd="0" presId="urn:microsoft.com/office/officeart/2018/2/layout/IconCircleList"/>
    <dgm:cxn modelId="{D4FBB1CC-CF09-4237-9728-6C2A660E946C}" type="presParOf" srcId="{B9F851E1-EF83-40F6-8B39-546809336BBD}" destId="{139E46E9-C181-4053-92EB-5C0A8852AF7B}" srcOrd="3" destOrd="0" presId="urn:microsoft.com/office/officeart/2018/2/layout/IconCircleList"/>
    <dgm:cxn modelId="{12A21AEC-5C27-4E44-BFD1-160A5D1C98CC}" type="presParOf" srcId="{8CBE58A7-5C5E-4E70-BAD5-02BC628F5DBB}" destId="{3AED11D5-DF5C-4A4E-AAAA-20082F140D23}" srcOrd="7" destOrd="0" presId="urn:microsoft.com/office/officeart/2018/2/layout/IconCircleList"/>
    <dgm:cxn modelId="{E5037603-4A17-4CD7-96BD-D1F7D220A4C1}" type="presParOf" srcId="{8CBE58A7-5C5E-4E70-BAD5-02BC628F5DBB}" destId="{16213FAD-A67C-47FB-8AB5-31D45CEE7E7D}" srcOrd="8" destOrd="0" presId="urn:microsoft.com/office/officeart/2018/2/layout/IconCircleList"/>
    <dgm:cxn modelId="{51D6D3C6-3DE4-43CA-A64F-4108EA7A7EDC}" type="presParOf" srcId="{16213FAD-A67C-47FB-8AB5-31D45CEE7E7D}" destId="{BCE7F38B-4E3D-43EB-B5CB-1EFB8E21C841}" srcOrd="0" destOrd="0" presId="urn:microsoft.com/office/officeart/2018/2/layout/IconCircleList"/>
    <dgm:cxn modelId="{B3DF0188-0489-4A93-9CD4-0EBE0AEA2F4A}" type="presParOf" srcId="{16213FAD-A67C-47FB-8AB5-31D45CEE7E7D}" destId="{72E98173-F8EC-4683-814C-2B99402963AE}" srcOrd="1" destOrd="0" presId="urn:microsoft.com/office/officeart/2018/2/layout/IconCircleList"/>
    <dgm:cxn modelId="{866B85BF-C543-47E2-810A-5252CE724540}" type="presParOf" srcId="{16213FAD-A67C-47FB-8AB5-31D45CEE7E7D}" destId="{4027AE9E-539B-4CEB-AB9D-E695A514E570}" srcOrd="2" destOrd="0" presId="urn:microsoft.com/office/officeart/2018/2/layout/IconCircleList"/>
    <dgm:cxn modelId="{DE3385AB-323D-49F6-9601-898A47587594}" type="presParOf" srcId="{16213FAD-A67C-47FB-8AB5-31D45CEE7E7D}" destId="{49CC5DCD-C194-4174-8A13-BC16097A265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DFD9E5-1D22-45FA-B1E2-0834EC80E3F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BA0717-A57A-4EE7-8E59-9A84DE5D66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800" b="1" dirty="0"/>
            <a:t>Makroživiny</a:t>
          </a:r>
          <a:r>
            <a:rPr lang="cs-CZ" sz="2200" b="1" dirty="0"/>
            <a:t> </a:t>
          </a:r>
          <a:endParaRPr lang="en-US" sz="2200" dirty="0"/>
        </a:p>
      </dgm:t>
    </dgm:pt>
    <dgm:pt modelId="{924937E6-F42A-42F3-8977-4EF8F86BEFE8}" type="parTrans" cxnId="{2D219CF2-ED11-41B6-AD57-A72337CBE6D4}">
      <dgm:prSet/>
      <dgm:spPr/>
      <dgm:t>
        <a:bodyPr/>
        <a:lstStyle/>
        <a:p>
          <a:endParaRPr lang="en-US"/>
        </a:p>
      </dgm:t>
    </dgm:pt>
    <dgm:pt modelId="{C3423F46-8D11-488A-8512-F8173A8634A0}" type="sibTrans" cxnId="{2D219CF2-ED11-41B6-AD57-A72337CBE6D4}">
      <dgm:prSet/>
      <dgm:spPr/>
      <dgm:t>
        <a:bodyPr/>
        <a:lstStyle/>
        <a:p>
          <a:endParaRPr lang="en-US"/>
        </a:p>
      </dgm:t>
    </dgm:pt>
    <dgm:pt modelId="{E0059F27-54D7-4BD7-9850-BEF35AE9C16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Základní živiny, dodávají energii (</a:t>
          </a:r>
          <a:r>
            <a:rPr lang="cs-CZ" sz="1600" b="1" dirty="0"/>
            <a:t>Bílkoviny, Sacharidy, Tuky</a:t>
          </a:r>
          <a:r>
            <a:rPr lang="cs-CZ" sz="1300" b="1" dirty="0"/>
            <a:t>)</a:t>
          </a:r>
          <a:endParaRPr lang="en-US" sz="1300" dirty="0"/>
        </a:p>
      </dgm:t>
    </dgm:pt>
    <dgm:pt modelId="{63A24FA1-6370-47C9-957E-65DD91A8CBD5}" type="parTrans" cxnId="{6AC42DD5-8575-4D7C-9BAD-74408A0A51AA}">
      <dgm:prSet/>
      <dgm:spPr/>
      <dgm:t>
        <a:bodyPr/>
        <a:lstStyle/>
        <a:p>
          <a:endParaRPr lang="en-US"/>
        </a:p>
      </dgm:t>
    </dgm:pt>
    <dgm:pt modelId="{4CBDF795-63E3-4D17-B85A-96B3CB6BCAE0}" type="sibTrans" cxnId="{6AC42DD5-8575-4D7C-9BAD-74408A0A51AA}">
      <dgm:prSet/>
      <dgm:spPr/>
      <dgm:t>
        <a:bodyPr/>
        <a:lstStyle/>
        <a:p>
          <a:endParaRPr lang="en-US"/>
        </a:p>
      </dgm:t>
    </dgm:pt>
    <dgm:pt modelId="{5DCDAC14-679E-4A4F-B66C-52556B85EAB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800" b="1" dirty="0"/>
            <a:t>Mikroživiny</a:t>
          </a:r>
          <a:endParaRPr lang="en-US" sz="2200" dirty="0"/>
        </a:p>
      </dgm:t>
    </dgm:pt>
    <dgm:pt modelId="{3D449CC9-F56F-4853-9ECC-5DA531379C23}" type="parTrans" cxnId="{EB7FB128-B729-412C-BD04-6E8EE24C9179}">
      <dgm:prSet/>
      <dgm:spPr/>
      <dgm:t>
        <a:bodyPr/>
        <a:lstStyle/>
        <a:p>
          <a:endParaRPr lang="en-US"/>
        </a:p>
      </dgm:t>
    </dgm:pt>
    <dgm:pt modelId="{4FC2D436-DD5A-482A-8D35-2B7CDBDBEF0C}" type="sibTrans" cxnId="{EB7FB128-B729-412C-BD04-6E8EE24C9179}">
      <dgm:prSet/>
      <dgm:spPr/>
      <dgm:t>
        <a:bodyPr/>
        <a:lstStyle/>
        <a:p>
          <a:endParaRPr lang="en-US"/>
        </a:p>
      </dgm:t>
    </dgm:pt>
    <dgm:pt modelId="{050C26F7-A7F1-4E27-81E5-CBD21C124B3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Potřeba v menších množstvích, důležité pro zdraví (</a:t>
          </a:r>
          <a:r>
            <a:rPr lang="cs-CZ" sz="1600" b="1" dirty="0"/>
            <a:t>Vitamíny, Minerály)</a:t>
          </a:r>
          <a:endParaRPr lang="en-US" sz="1600" dirty="0"/>
        </a:p>
      </dgm:t>
    </dgm:pt>
    <dgm:pt modelId="{943A61DF-A16D-4121-AF84-1814E6C4BB3D}" type="parTrans" cxnId="{984A1235-D34D-416B-9708-7F680B46AE5A}">
      <dgm:prSet/>
      <dgm:spPr/>
      <dgm:t>
        <a:bodyPr/>
        <a:lstStyle/>
        <a:p>
          <a:endParaRPr lang="en-US"/>
        </a:p>
      </dgm:t>
    </dgm:pt>
    <dgm:pt modelId="{A3C11AC7-2F10-45A5-AEB8-CF230728882C}" type="sibTrans" cxnId="{984A1235-D34D-416B-9708-7F680B46AE5A}">
      <dgm:prSet/>
      <dgm:spPr/>
      <dgm:t>
        <a:bodyPr/>
        <a:lstStyle/>
        <a:p>
          <a:endParaRPr lang="en-US"/>
        </a:p>
      </dgm:t>
    </dgm:pt>
    <dgm:pt modelId="{77AEFBB3-3558-4C11-8074-2D6A9BF337B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800" b="1" dirty="0"/>
            <a:t>Kilokalorie</a:t>
          </a:r>
          <a:r>
            <a:rPr lang="cs-CZ" sz="2200" b="1" dirty="0"/>
            <a:t> (kcal)</a:t>
          </a:r>
          <a:endParaRPr lang="en-US" sz="2200" dirty="0"/>
        </a:p>
      </dgm:t>
    </dgm:pt>
    <dgm:pt modelId="{512F1040-1239-4524-A154-B17B4BA814D8}" type="parTrans" cxnId="{64723DE7-C215-4313-9E4D-33EF9CF56659}">
      <dgm:prSet/>
      <dgm:spPr/>
      <dgm:t>
        <a:bodyPr/>
        <a:lstStyle/>
        <a:p>
          <a:endParaRPr lang="en-US"/>
        </a:p>
      </dgm:t>
    </dgm:pt>
    <dgm:pt modelId="{690B0B5B-9611-459A-BB8E-AA30AC15C046}" type="sibTrans" cxnId="{64723DE7-C215-4313-9E4D-33EF9CF56659}">
      <dgm:prSet/>
      <dgm:spPr/>
      <dgm:t>
        <a:bodyPr/>
        <a:lstStyle/>
        <a:p>
          <a:endParaRPr lang="en-US"/>
        </a:p>
      </dgm:t>
    </dgm:pt>
    <dgm:pt modelId="{8A5B5930-8C1A-4721-832F-CB544D0136B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Jednotky energie, které se používají k měření kalorické hodnoty potravin</a:t>
          </a:r>
          <a:endParaRPr lang="en-US" sz="1600" dirty="0"/>
        </a:p>
      </dgm:t>
    </dgm:pt>
    <dgm:pt modelId="{FD580D09-299F-4AE1-AB1A-6DE63FD8533E}" type="parTrans" cxnId="{AC7E187A-4B30-40C9-A42A-C84CE009E91B}">
      <dgm:prSet/>
      <dgm:spPr/>
      <dgm:t>
        <a:bodyPr/>
        <a:lstStyle/>
        <a:p>
          <a:endParaRPr lang="en-US"/>
        </a:p>
      </dgm:t>
    </dgm:pt>
    <dgm:pt modelId="{27DC727B-76DA-4285-9404-7DFBBE83C855}" type="sibTrans" cxnId="{AC7E187A-4B30-40C9-A42A-C84CE009E91B}">
      <dgm:prSet/>
      <dgm:spPr/>
      <dgm:t>
        <a:bodyPr/>
        <a:lstStyle/>
        <a:p>
          <a:endParaRPr lang="en-US"/>
        </a:p>
      </dgm:t>
    </dgm:pt>
    <dgm:pt modelId="{EBE70669-F10A-415B-B788-A7586DFB53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800" b="1" dirty="0" err="1"/>
            <a:t>Kilojauly</a:t>
          </a:r>
          <a:r>
            <a:rPr lang="cs-CZ" sz="2800" b="1" dirty="0"/>
            <a:t> (</a:t>
          </a:r>
          <a:r>
            <a:rPr lang="cs-CZ" sz="2800" b="1" dirty="0" err="1"/>
            <a:t>kJ</a:t>
          </a:r>
          <a:r>
            <a:rPr lang="cs-CZ" sz="2800" b="1" dirty="0"/>
            <a:t>)</a:t>
          </a:r>
          <a:endParaRPr lang="en-US" sz="2800" dirty="0"/>
        </a:p>
      </dgm:t>
    </dgm:pt>
    <dgm:pt modelId="{6C394D76-8FED-4686-A0BB-FAE48E98F217}" type="parTrans" cxnId="{95F3831C-61FB-4147-AC72-2A697DD35C37}">
      <dgm:prSet/>
      <dgm:spPr/>
      <dgm:t>
        <a:bodyPr/>
        <a:lstStyle/>
        <a:p>
          <a:endParaRPr lang="en-US"/>
        </a:p>
      </dgm:t>
    </dgm:pt>
    <dgm:pt modelId="{4729683C-4EBB-4E7D-B139-A8A6185CB5B0}" type="sibTrans" cxnId="{95F3831C-61FB-4147-AC72-2A697DD35C37}">
      <dgm:prSet/>
      <dgm:spPr/>
      <dgm:t>
        <a:bodyPr/>
        <a:lstStyle/>
        <a:p>
          <a:endParaRPr lang="en-US"/>
        </a:p>
      </dgm:t>
    </dgm:pt>
    <dgm:pt modelId="{E526E151-E21F-4F45-AB9A-9DA6967E97F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1 kcal = 4,2 </a:t>
          </a:r>
          <a:r>
            <a:rPr lang="cs-CZ" sz="1600" b="1" dirty="0" err="1"/>
            <a:t>kJ</a:t>
          </a:r>
          <a:endParaRPr lang="en-US" sz="1600" dirty="0"/>
        </a:p>
      </dgm:t>
    </dgm:pt>
    <dgm:pt modelId="{C951F29A-E6E6-4B96-B2C9-05A32FE970F9}" type="parTrans" cxnId="{33578C95-B088-434A-81C9-798545B43FB7}">
      <dgm:prSet/>
      <dgm:spPr/>
      <dgm:t>
        <a:bodyPr/>
        <a:lstStyle/>
        <a:p>
          <a:endParaRPr lang="en-US"/>
        </a:p>
      </dgm:t>
    </dgm:pt>
    <dgm:pt modelId="{4BAAAD6A-4A05-49F1-AA57-3F6A3AA79ADF}" type="sibTrans" cxnId="{33578C95-B088-434A-81C9-798545B43FB7}">
      <dgm:prSet/>
      <dgm:spPr/>
      <dgm:t>
        <a:bodyPr/>
        <a:lstStyle/>
        <a:p>
          <a:endParaRPr lang="en-US"/>
        </a:p>
      </dgm:t>
    </dgm:pt>
    <dgm:pt modelId="{3A8AA55B-6629-463C-B255-2286FF8E774B}" type="pres">
      <dgm:prSet presAssocID="{36DFD9E5-1D22-45FA-B1E2-0834EC80E3F7}" presName="root" presStyleCnt="0">
        <dgm:presLayoutVars>
          <dgm:dir/>
          <dgm:resizeHandles val="exact"/>
        </dgm:presLayoutVars>
      </dgm:prSet>
      <dgm:spPr/>
    </dgm:pt>
    <dgm:pt modelId="{F5D435D1-67BD-492B-923D-85A96EFE02D3}" type="pres">
      <dgm:prSet presAssocID="{ABBA0717-A57A-4EE7-8E59-9A84DE5D66C3}" presName="compNode" presStyleCnt="0"/>
      <dgm:spPr/>
    </dgm:pt>
    <dgm:pt modelId="{0F875EC8-F11A-4AE4-9C29-B709AAD254D1}" type="pres">
      <dgm:prSet presAssocID="{ABBA0717-A57A-4EE7-8E59-9A84DE5D66C3}" presName="bgRect" presStyleLbl="bgShp" presStyleIdx="0" presStyleCnt="4"/>
      <dgm:spPr/>
    </dgm:pt>
    <dgm:pt modelId="{E5EABD4F-BDB8-4426-A010-AD1E0FB1AC94}" type="pres">
      <dgm:prSet presAssocID="{ABBA0717-A57A-4EE7-8E59-9A84DE5D66C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blížek"/>
        </a:ext>
      </dgm:extLst>
    </dgm:pt>
    <dgm:pt modelId="{A21ECE79-0D3E-46FB-AC42-89875FF29A89}" type="pres">
      <dgm:prSet presAssocID="{ABBA0717-A57A-4EE7-8E59-9A84DE5D66C3}" presName="spaceRect" presStyleCnt="0"/>
      <dgm:spPr/>
    </dgm:pt>
    <dgm:pt modelId="{62B9C0FF-D489-4620-8980-F9D0290CE877}" type="pres">
      <dgm:prSet presAssocID="{ABBA0717-A57A-4EE7-8E59-9A84DE5D66C3}" presName="parTx" presStyleLbl="revTx" presStyleIdx="0" presStyleCnt="8">
        <dgm:presLayoutVars>
          <dgm:chMax val="0"/>
          <dgm:chPref val="0"/>
        </dgm:presLayoutVars>
      </dgm:prSet>
      <dgm:spPr/>
    </dgm:pt>
    <dgm:pt modelId="{F60F6A99-A039-4426-87D6-69ECF6CF341E}" type="pres">
      <dgm:prSet presAssocID="{ABBA0717-A57A-4EE7-8E59-9A84DE5D66C3}" presName="desTx" presStyleLbl="revTx" presStyleIdx="1" presStyleCnt="8">
        <dgm:presLayoutVars/>
      </dgm:prSet>
      <dgm:spPr/>
    </dgm:pt>
    <dgm:pt modelId="{B574EDA6-53AD-4416-B029-6CCCEFC4486C}" type="pres">
      <dgm:prSet presAssocID="{C3423F46-8D11-488A-8512-F8173A8634A0}" presName="sibTrans" presStyleCnt="0"/>
      <dgm:spPr/>
    </dgm:pt>
    <dgm:pt modelId="{E4C5F06A-552C-4AD3-8272-7532B7E08869}" type="pres">
      <dgm:prSet presAssocID="{5DCDAC14-679E-4A4F-B66C-52556B85EAB0}" presName="compNode" presStyleCnt="0"/>
      <dgm:spPr/>
    </dgm:pt>
    <dgm:pt modelId="{419C916D-0B89-4449-AAE7-8136368EDB92}" type="pres">
      <dgm:prSet presAssocID="{5DCDAC14-679E-4A4F-B66C-52556B85EAB0}" presName="bgRect" presStyleLbl="bgShp" presStyleIdx="1" presStyleCnt="4"/>
      <dgm:spPr/>
    </dgm:pt>
    <dgm:pt modelId="{B9A093DB-BF65-4958-B720-FF6E610471A2}" type="pres">
      <dgm:prSet presAssocID="{5DCDAC14-679E-4A4F-B66C-52556B85EAB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ubní pasta"/>
        </a:ext>
      </dgm:extLst>
    </dgm:pt>
    <dgm:pt modelId="{631D1FF2-F604-4C9E-8AED-99FD37C030D5}" type="pres">
      <dgm:prSet presAssocID="{5DCDAC14-679E-4A4F-B66C-52556B85EAB0}" presName="spaceRect" presStyleCnt="0"/>
      <dgm:spPr/>
    </dgm:pt>
    <dgm:pt modelId="{5FC4AADB-79A3-4BF5-9898-A20A8E4BD0F1}" type="pres">
      <dgm:prSet presAssocID="{5DCDAC14-679E-4A4F-B66C-52556B85EAB0}" presName="parTx" presStyleLbl="revTx" presStyleIdx="2" presStyleCnt="8">
        <dgm:presLayoutVars>
          <dgm:chMax val="0"/>
          <dgm:chPref val="0"/>
        </dgm:presLayoutVars>
      </dgm:prSet>
      <dgm:spPr/>
    </dgm:pt>
    <dgm:pt modelId="{E364EAC8-32C6-47D9-9E9F-F2B6FABE2363}" type="pres">
      <dgm:prSet presAssocID="{5DCDAC14-679E-4A4F-B66C-52556B85EAB0}" presName="desTx" presStyleLbl="revTx" presStyleIdx="3" presStyleCnt="8">
        <dgm:presLayoutVars/>
      </dgm:prSet>
      <dgm:spPr/>
    </dgm:pt>
    <dgm:pt modelId="{70D1777A-CECD-4D98-9755-DDB180109462}" type="pres">
      <dgm:prSet presAssocID="{4FC2D436-DD5A-482A-8D35-2B7CDBDBEF0C}" presName="sibTrans" presStyleCnt="0"/>
      <dgm:spPr/>
    </dgm:pt>
    <dgm:pt modelId="{5EB1609F-84D9-4E16-9DAA-6DB23EAB2C46}" type="pres">
      <dgm:prSet presAssocID="{77AEFBB3-3558-4C11-8074-2D6A9BF337B2}" presName="compNode" presStyleCnt="0"/>
      <dgm:spPr/>
    </dgm:pt>
    <dgm:pt modelId="{0B960F31-CC00-420B-979E-095DFA7D3D32}" type="pres">
      <dgm:prSet presAssocID="{77AEFBB3-3558-4C11-8074-2D6A9BF337B2}" presName="bgRect" presStyleLbl="bgShp" presStyleIdx="2" presStyleCnt="4"/>
      <dgm:spPr/>
    </dgm:pt>
    <dgm:pt modelId="{1C124D7E-C697-4A09-A02D-DFA70324FE96}" type="pres">
      <dgm:prSet presAssocID="{77AEFBB3-3558-4C11-8074-2D6A9BF337B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avítko"/>
        </a:ext>
      </dgm:extLst>
    </dgm:pt>
    <dgm:pt modelId="{2910CC33-E966-4BB8-B541-FC1369985769}" type="pres">
      <dgm:prSet presAssocID="{77AEFBB3-3558-4C11-8074-2D6A9BF337B2}" presName="spaceRect" presStyleCnt="0"/>
      <dgm:spPr/>
    </dgm:pt>
    <dgm:pt modelId="{04F85805-9C6B-49D1-95EE-A966F9B4A93A}" type="pres">
      <dgm:prSet presAssocID="{77AEFBB3-3558-4C11-8074-2D6A9BF337B2}" presName="parTx" presStyleLbl="revTx" presStyleIdx="4" presStyleCnt="8">
        <dgm:presLayoutVars>
          <dgm:chMax val="0"/>
          <dgm:chPref val="0"/>
        </dgm:presLayoutVars>
      </dgm:prSet>
      <dgm:spPr/>
    </dgm:pt>
    <dgm:pt modelId="{936FF61B-5679-4B0E-90F4-3CC09D394118}" type="pres">
      <dgm:prSet presAssocID="{77AEFBB3-3558-4C11-8074-2D6A9BF337B2}" presName="desTx" presStyleLbl="revTx" presStyleIdx="5" presStyleCnt="8">
        <dgm:presLayoutVars/>
      </dgm:prSet>
      <dgm:spPr/>
    </dgm:pt>
    <dgm:pt modelId="{FD79C440-2969-4A85-ADFF-5420BC4140BC}" type="pres">
      <dgm:prSet presAssocID="{690B0B5B-9611-459A-BB8E-AA30AC15C046}" presName="sibTrans" presStyleCnt="0"/>
      <dgm:spPr/>
    </dgm:pt>
    <dgm:pt modelId="{7172C608-9633-4162-8EC3-CEA0926F81C9}" type="pres">
      <dgm:prSet presAssocID="{EBE70669-F10A-415B-B788-A7586DFB53C0}" presName="compNode" presStyleCnt="0"/>
      <dgm:spPr/>
    </dgm:pt>
    <dgm:pt modelId="{B93CA49A-9C8A-461C-95CD-0039DC4E7CB0}" type="pres">
      <dgm:prSet presAssocID="{EBE70669-F10A-415B-B788-A7586DFB53C0}" presName="bgRect" presStyleLbl="bgShp" presStyleIdx="3" presStyleCnt="4"/>
      <dgm:spPr/>
    </dgm:pt>
    <dgm:pt modelId="{719DE17E-A028-43AC-ADAE-CD5EC44FC8A6}" type="pres">
      <dgm:prSet presAssocID="{EBE70669-F10A-415B-B788-A7586DFB53C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823E1624-B6CD-478D-A2ED-820036C12611}" type="pres">
      <dgm:prSet presAssocID="{EBE70669-F10A-415B-B788-A7586DFB53C0}" presName="spaceRect" presStyleCnt="0"/>
      <dgm:spPr/>
    </dgm:pt>
    <dgm:pt modelId="{F3A8961F-E6B8-4F6E-BA37-7F17C523C4E5}" type="pres">
      <dgm:prSet presAssocID="{EBE70669-F10A-415B-B788-A7586DFB53C0}" presName="parTx" presStyleLbl="revTx" presStyleIdx="6" presStyleCnt="8">
        <dgm:presLayoutVars>
          <dgm:chMax val="0"/>
          <dgm:chPref val="0"/>
        </dgm:presLayoutVars>
      </dgm:prSet>
      <dgm:spPr/>
    </dgm:pt>
    <dgm:pt modelId="{91870C6D-4F00-47C1-BC9C-D6AE1A0DD60B}" type="pres">
      <dgm:prSet presAssocID="{EBE70669-F10A-415B-B788-A7586DFB53C0}" presName="desTx" presStyleLbl="revTx" presStyleIdx="7" presStyleCnt="8">
        <dgm:presLayoutVars/>
      </dgm:prSet>
      <dgm:spPr/>
    </dgm:pt>
  </dgm:ptLst>
  <dgm:cxnLst>
    <dgm:cxn modelId="{95F3831C-61FB-4147-AC72-2A697DD35C37}" srcId="{36DFD9E5-1D22-45FA-B1E2-0834EC80E3F7}" destId="{EBE70669-F10A-415B-B788-A7586DFB53C0}" srcOrd="3" destOrd="0" parTransId="{6C394D76-8FED-4686-A0BB-FAE48E98F217}" sibTransId="{4729683C-4EBB-4E7D-B139-A8A6185CB5B0}"/>
    <dgm:cxn modelId="{EB7FB128-B729-412C-BD04-6E8EE24C9179}" srcId="{36DFD9E5-1D22-45FA-B1E2-0834EC80E3F7}" destId="{5DCDAC14-679E-4A4F-B66C-52556B85EAB0}" srcOrd="1" destOrd="0" parTransId="{3D449CC9-F56F-4853-9ECC-5DA531379C23}" sibTransId="{4FC2D436-DD5A-482A-8D35-2B7CDBDBEF0C}"/>
    <dgm:cxn modelId="{9072732C-2785-4C5A-93FF-8D958B8E5221}" type="presOf" srcId="{8A5B5930-8C1A-4721-832F-CB544D0136BC}" destId="{936FF61B-5679-4B0E-90F4-3CC09D394118}" srcOrd="0" destOrd="0" presId="urn:microsoft.com/office/officeart/2018/2/layout/IconVerticalSolidList"/>
    <dgm:cxn modelId="{984A1235-D34D-416B-9708-7F680B46AE5A}" srcId="{5DCDAC14-679E-4A4F-B66C-52556B85EAB0}" destId="{050C26F7-A7F1-4E27-81E5-CBD21C124B3B}" srcOrd="0" destOrd="0" parTransId="{943A61DF-A16D-4121-AF84-1814E6C4BB3D}" sibTransId="{A3C11AC7-2F10-45A5-AEB8-CF230728882C}"/>
    <dgm:cxn modelId="{29DA8D3F-CB3A-4C2F-A606-FA1930B3E9F3}" type="presOf" srcId="{ABBA0717-A57A-4EE7-8E59-9A84DE5D66C3}" destId="{62B9C0FF-D489-4620-8980-F9D0290CE877}" srcOrd="0" destOrd="0" presId="urn:microsoft.com/office/officeart/2018/2/layout/IconVerticalSolidList"/>
    <dgm:cxn modelId="{B28C5E4A-48CE-44A5-8E69-28313DCE0C6E}" type="presOf" srcId="{E0059F27-54D7-4BD7-9850-BEF35AE9C165}" destId="{F60F6A99-A039-4426-87D6-69ECF6CF341E}" srcOrd="0" destOrd="0" presId="urn:microsoft.com/office/officeart/2018/2/layout/IconVerticalSolidList"/>
    <dgm:cxn modelId="{8E33C869-45B4-4A98-88DF-96403E142792}" type="presOf" srcId="{77AEFBB3-3558-4C11-8074-2D6A9BF337B2}" destId="{04F85805-9C6B-49D1-95EE-A966F9B4A93A}" srcOrd="0" destOrd="0" presId="urn:microsoft.com/office/officeart/2018/2/layout/IconVerticalSolidList"/>
    <dgm:cxn modelId="{AC7E187A-4B30-40C9-A42A-C84CE009E91B}" srcId="{77AEFBB3-3558-4C11-8074-2D6A9BF337B2}" destId="{8A5B5930-8C1A-4721-832F-CB544D0136BC}" srcOrd="0" destOrd="0" parTransId="{FD580D09-299F-4AE1-AB1A-6DE63FD8533E}" sibTransId="{27DC727B-76DA-4285-9404-7DFBBE83C855}"/>
    <dgm:cxn modelId="{3F96287D-1938-4613-B940-D4510BED233A}" type="presOf" srcId="{36DFD9E5-1D22-45FA-B1E2-0834EC80E3F7}" destId="{3A8AA55B-6629-463C-B255-2286FF8E774B}" srcOrd="0" destOrd="0" presId="urn:microsoft.com/office/officeart/2018/2/layout/IconVerticalSolidList"/>
    <dgm:cxn modelId="{B2D34487-2AD8-43DC-8DE4-ABEC9F0D047C}" type="presOf" srcId="{050C26F7-A7F1-4E27-81E5-CBD21C124B3B}" destId="{E364EAC8-32C6-47D9-9E9F-F2B6FABE2363}" srcOrd="0" destOrd="0" presId="urn:microsoft.com/office/officeart/2018/2/layout/IconVerticalSolidList"/>
    <dgm:cxn modelId="{9D8A6E91-40FD-4154-A2E8-C637D35D79AF}" type="presOf" srcId="{E526E151-E21F-4F45-AB9A-9DA6967E97F7}" destId="{91870C6D-4F00-47C1-BC9C-D6AE1A0DD60B}" srcOrd="0" destOrd="0" presId="urn:microsoft.com/office/officeart/2018/2/layout/IconVerticalSolidList"/>
    <dgm:cxn modelId="{33578C95-B088-434A-81C9-798545B43FB7}" srcId="{EBE70669-F10A-415B-B788-A7586DFB53C0}" destId="{E526E151-E21F-4F45-AB9A-9DA6967E97F7}" srcOrd="0" destOrd="0" parTransId="{C951F29A-E6E6-4B96-B2C9-05A32FE970F9}" sibTransId="{4BAAAD6A-4A05-49F1-AA57-3F6A3AA79ADF}"/>
    <dgm:cxn modelId="{4E06C59C-9D32-4BE4-8E86-FFCC98F427E4}" type="presOf" srcId="{5DCDAC14-679E-4A4F-B66C-52556B85EAB0}" destId="{5FC4AADB-79A3-4BF5-9898-A20A8E4BD0F1}" srcOrd="0" destOrd="0" presId="urn:microsoft.com/office/officeart/2018/2/layout/IconVerticalSolidList"/>
    <dgm:cxn modelId="{95AECDC0-A137-4C38-A005-954F8937C2CF}" type="presOf" srcId="{EBE70669-F10A-415B-B788-A7586DFB53C0}" destId="{F3A8961F-E6B8-4F6E-BA37-7F17C523C4E5}" srcOrd="0" destOrd="0" presId="urn:microsoft.com/office/officeart/2018/2/layout/IconVerticalSolidList"/>
    <dgm:cxn modelId="{6AC42DD5-8575-4D7C-9BAD-74408A0A51AA}" srcId="{ABBA0717-A57A-4EE7-8E59-9A84DE5D66C3}" destId="{E0059F27-54D7-4BD7-9850-BEF35AE9C165}" srcOrd="0" destOrd="0" parTransId="{63A24FA1-6370-47C9-957E-65DD91A8CBD5}" sibTransId="{4CBDF795-63E3-4D17-B85A-96B3CB6BCAE0}"/>
    <dgm:cxn modelId="{64723DE7-C215-4313-9E4D-33EF9CF56659}" srcId="{36DFD9E5-1D22-45FA-B1E2-0834EC80E3F7}" destId="{77AEFBB3-3558-4C11-8074-2D6A9BF337B2}" srcOrd="2" destOrd="0" parTransId="{512F1040-1239-4524-A154-B17B4BA814D8}" sibTransId="{690B0B5B-9611-459A-BB8E-AA30AC15C046}"/>
    <dgm:cxn modelId="{2D219CF2-ED11-41B6-AD57-A72337CBE6D4}" srcId="{36DFD9E5-1D22-45FA-B1E2-0834EC80E3F7}" destId="{ABBA0717-A57A-4EE7-8E59-9A84DE5D66C3}" srcOrd="0" destOrd="0" parTransId="{924937E6-F42A-42F3-8977-4EF8F86BEFE8}" sibTransId="{C3423F46-8D11-488A-8512-F8173A8634A0}"/>
    <dgm:cxn modelId="{98168FD9-0CA1-4572-9ACC-625FF455ECB1}" type="presParOf" srcId="{3A8AA55B-6629-463C-B255-2286FF8E774B}" destId="{F5D435D1-67BD-492B-923D-85A96EFE02D3}" srcOrd="0" destOrd="0" presId="urn:microsoft.com/office/officeart/2018/2/layout/IconVerticalSolidList"/>
    <dgm:cxn modelId="{42A0C663-F4EE-418F-84F5-3DF80998DEA3}" type="presParOf" srcId="{F5D435D1-67BD-492B-923D-85A96EFE02D3}" destId="{0F875EC8-F11A-4AE4-9C29-B709AAD254D1}" srcOrd="0" destOrd="0" presId="urn:microsoft.com/office/officeart/2018/2/layout/IconVerticalSolidList"/>
    <dgm:cxn modelId="{898896F9-926A-4EB7-88D1-E18DB2711F00}" type="presParOf" srcId="{F5D435D1-67BD-492B-923D-85A96EFE02D3}" destId="{E5EABD4F-BDB8-4426-A010-AD1E0FB1AC94}" srcOrd="1" destOrd="0" presId="urn:microsoft.com/office/officeart/2018/2/layout/IconVerticalSolidList"/>
    <dgm:cxn modelId="{F8A1A3A9-586A-4217-893E-F91D03A75447}" type="presParOf" srcId="{F5D435D1-67BD-492B-923D-85A96EFE02D3}" destId="{A21ECE79-0D3E-46FB-AC42-89875FF29A89}" srcOrd="2" destOrd="0" presId="urn:microsoft.com/office/officeart/2018/2/layout/IconVerticalSolidList"/>
    <dgm:cxn modelId="{C23D9D9E-8E20-4A81-83BA-133C5A614D87}" type="presParOf" srcId="{F5D435D1-67BD-492B-923D-85A96EFE02D3}" destId="{62B9C0FF-D489-4620-8980-F9D0290CE877}" srcOrd="3" destOrd="0" presId="urn:microsoft.com/office/officeart/2018/2/layout/IconVerticalSolidList"/>
    <dgm:cxn modelId="{556C2C03-2449-48F7-A2EE-390085C6C41A}" type="presParOf" srcId="{F5D435D1-67BD-492B-923D-85A96EFE02D3}" destId="{F60F6A99-A039-4426-87D6-69ECF6CF341E}" srcOrd="4" destOrd="0" presId="urn:microsoft.com/office/officeart/2018/2/layout/IconVerticalSolidList"/>
    <dgm:cxn modelId="{343AC5C1-F655-4956-9995-739C4A06D98B}" type="presParOf" srcId="{3A8AA55B-6629-463C-B255-2286FF8E774B}" destId="{B574EDA6-53AD-4416-B029-6CCCEFC4486C}" srcOrd="1" destOrd="0" presId="urn:microsoft.com/office/officeart/2018/2/layout/IconVerticalSolidList"/>
    <dgm:cxn modelId="{2AEF8403-AE32-43ED-ADA3-59D922F94F45}" type="presParOf" srcId="{3A8AA55B-6629-463C-B255-2286FF8E774B}" destId="{E4C5F06A-552C-4AD3-8272-7532B7E08869}" srcOrd="2" destOrd="0" presId="urn:microsoft.com/office/officeart/2018/2/layout/IconVerticalSolidList"/>
    <dgm:cxn modelId="{226A4CEE-954A-47B3-A4F6-F5C0C4EBF5DD}" type="presParOf" srcId="{E4C5F06A-552C-4AD3-8272-7532B7E08869}" destId="{419C916D-0B89-4449-AAE7-8136368EDB92}" srcOrd="0" destOrd="0" presId="urn:microsoft.com/office/officeart/2018/2/layout/IconVerticalSolidList"/>
    <dgm:cxn modelId="{F1CB3A57-BF3C-439E-92FA-8EE95BC8DF71}" type="presParOf" srcId="{E4C5F06A-552C-4AD3-8272-7532B7E08869}" destId="{B9A093DB-BF65-4958-B720-FF6E610471A2}" srcOrd="1" destOrd="0" presId="urn:microsoft.com/office/officeart/2018/2/layout/IconVerticalSolidList"/>
    <dgm:cxn modelId="{AD7D2B2B-1EF9-4F24-AEE9-8EE7556B62ED}" type="presParOf" srcId="{E4C5F06A-552C-4AD3-8272-7532B7E08869}" destId="{631D1FF2-F604-4C9E-8AED-99FD37C030D5}" srcOrd="2" destOrd="0" presId="urn:microsoft.com/office/officeart/2018/2/layout/IconVerticalSolidList"/>
    <dgm:cxn modelId="{A0ADFBE9-B5F1-4DBC-9B50-E7E1190E6AB8}" type="presParOf" srcId="{E4C5F06A-552C-4AD3-8272-7532B7E08869}" destId="{5FC4AADB-79A3-4BF5-9898-A20A8E4BD0F1}" srcOrd="3" destOrd="0" presId="urn:microsoft.com/office/officeart/2018/2/layout/IconVerticalSolidList"/>
    <dgm:cxn modelId="{5DC4217E-2A3E-488F-BA56-FA91A7587A7F}" type="presParOf" srcId="{E4C5F06A-552C-4AD3-8272-7532B7E08869}" destId="{E364EAC8-32C6-47D9-9E9F-F2B6FABE2363}" srcOrd="4" destOrd="0" presId="urn:microsoft.com/office/officeart/2018/2/layout/IconVerticalSolidList"/>
    <dgm:cxn modelId="{915E1CEF-C981-4EA7-BB2F-65D18818DB3A}" type="presParOf" srcId="{3A8AA55B-6629-463C-B255-2286FF8E774B}" destId="{70D1777A-CECD-4D98-9755-DDB180109462}" srcOrd="3" destOrd="0" presId="urn:microsoft.com/office/officeart/2018/2/layout/IconVerticalSolidList"/>
    <dgm:cxn modelId="{0F912486-79CD-4DCB-87CC-B82DF7C00330}" type="presParOf" srcId="{3A8AA55B-6629-463C-B255-2286FF8E774B}" destId="{5EB1609F-84D9-4E16-9DAA-6DB23EAB2C46}" srcOrd="4" destOrd="0" presId="urn:microsoft.com/office/officeart/2018/2/layout/IconVerticalSolidList"/>
    <dgm:cxn modelId="{0CFFE4B0-9C10-4EBC-A094-3D3E22523734}" type="presParOf" srcId="{5EB1609F-84D9-4E16-9DAA-6DB23EAB2C46}" destId="{0B960F31-CC00-420B-979E-095DFA7D3D32}" srcOrd="0" destOrd="0" presId="urn:microsoft.com/office/officeart/2018/2/layout/IconVerticalSolidList"/>
    <dgm:cxn modelId="{E150972C-AFD8-4D80-92AA-C19055AD89DB}" type="presParOf" srcId="{5EB1609F-84D9-4E16-9DAA-6DB23EAB2C46}" destId="{1C124D7E-C697-4A09-A02D-DFA70324FE96}" srcOrd="1" destOrd="0" presId="urn:microsoft.com/office/officeart/2018/2/layout/IconVerticalSolidList"/>
    <dgm:cxn modelId="{39EDA2E3-9C3A-40EA-B753-F07A6C58FCCB}" type="presParOf" srcId="{5EB1609F-84D9-4E16-9DAA-6DB23EAB2C46}" destId="{2910CC33-E966-4BB8-B541-FC1369985769}" srcOrd="2" destOrd="0" presId="urn:microsoft.com/office/officeart/2018/2/layout/IconVerticalSolidList"/>
    <dgm:cxn modelId="{F8335204-1ABA-480F-AD9B-3F25880EBE2C}" type="presParOf" srcId="{5EB1609F-84D9-4E16-9DAA-6DB23EAB2C46}" destId="{04F85805-9C6B-49D1-95EE-A966F9B4A93A}" srcOrd="3" destOrd="0" presId="urn:microsoft.com/office/officeart/2018/2/layout/IconVerticalSolidList"/>
    <dgm:cxn modelId="{DCD883E7-254A-400E-9CC6-2DAC3B8838B6}" type="presParOf" srcId="{5EB1609F-84D9-4E16-9DAA-6DB23EAB2C46}" destId="{936FF61B-5679-4B0E-90F4-3CC09D394118}" srcOrd="4" destOrd="0" presId="urn:microsoft.com/office/officeart/2018/2/layout/IconVerticalSolidList"/>
    <dgm:cxn modelId="{F7C10355-D52F-4CCE-8B3F-194077D727E1}" type="presParOf" srcId="{3A8AA55B-6629-463C-B255-2286FF8E774B}" destId="{FD79C440-2969-4A85-ADFF-5420BC4140BC}" srcOrd="5" destOrd="0" presId="urn:microsoft.com/office/officeart/2018/2/layout/IconVerticalSolidList"/>
    <dgm:cxn modelId="{62E6E478-E8AA-4E4C-9B19-6D07F776369D}" type="presParOf" srcId="{3A8AA55B-6629-463C-B255-2286FF8E774B}" destId="{7172C608-9633-4162-8EC3-CEA0926F81C9}" srcOrd="6" destOrd="0" presId="urn:microsoft.com/office/officeart/2018/2/layout/IconVerticalSolidList"/>
    <dgm:cxn modelId="{8919F55E-4CEC-4E54-B9DA-FFAF45410528}" type="presParOf" srcId="{7172C608-9633-4162-8EC3-CEA0926F81C9}" destId="{B93CA49A-9C8A-461C-95CD-0039DC4E7CB0}" srcOrd="0" destOrd="0" presId="urn:microsoft.com/office/officeart/2018/2/layout/IconVerticalSolidList"/>
    <dgm:cxn modelId="{20E9A012-455F-4C59-85B0-53F48448CBF6}" type="presParOf" srcId="{7172C608-9633-4162-8EC3-CEA0926F81C9}" destId="{719DE17E-A028-43AC-ADAE-CD5EC44FC8A6}" srcOrd="1" destOrd="0" presId="urn:microsoft.com/office/officeart/2018/2/layout/IconVerticalSolidList"/>
    <dgm:cxn modelId="{4A8A281B-5183-4C08-BEB9-7DE889F46A18}" type="presParOf" srcId="{7172C608-9633-4162-8EC3-CEA0926F81C9}" destId="{823E1624-B6CD-478D-A2ED-820036C12611}" srcOrd="2" destOrd="0" presId="urn:microsoft.com/office/officeart/2018/2/layout/IconVerticalSolidList"/>
    <dgm:cxn modelId="{89471BDF-0489-443B-A3D4-6D115064B919}" type="presParOf" srcId="{7172C608-9633-4162-8EC3-CEA0926F81C9}" destId="{F3A8961F-E6B8-4F6E-BA37-7F17C523C4E5}" srcOrd="3" destOrd="0" presId="urn:microsoft.com/office/officeart/2018/2/layout/IconVerticalSolidList"/>
    <dgm:cxn modelId="{BFFA6E50-14B1-4CF4-8E9B-140D335B5B41}" type="presParOf" srcId="{7172C608-9633-4162-8EC3-CEA0926F81C9}" destId="{91870C6D-4F00-47C1-BC9C-D6AE1A0DD60B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BACDAF-5DE5-4DD7-848B-85F124AAC4D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0CEB76-3DFE-4205-8C69-FEE4F20A97A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Potravinová intolerance</a:t>
          </a:r>
          <a:endParaRPr lang="en-US" dirty="0"/>
        </a:p>
      </dgm:t>
    </dgm:pt>
    <dgm:pt modelId="{9218D2F4-9444-4C1E-9D31-9E845B1D8C40}" type="parTrans" cxnId="{6DEAAD4C-8F3E-413F-BB8F-CC42BCA6E407}">
      <dgm:prSet/>
      <dgm:spPr/>
      <dgm:t>
        <a:bodyPr/>
        <a:lstStyle/>
        <a:p>
          <a:endParaRPr lang="en-US"/>
        </a:p>
      </dgm:t>
    </dgm:pt>
    <dgm:pt modelId="{6A2E2436-7D50-4F0A-AE72-AF2EA9FA06B6}" type="sibTrans" cxnId="{6DEAAD4C-8F3E-413F-BB8F-CC42BCA6E407}">
      <dgm:prSet/>
      <dgm:spPr/>
      <dgm:t>
        <a:bodyPr/>
        <a:lstStyle/>
        <a:p>
          <a:endParaRPr lang="en-US"/>
        </a:p>
      </dgm:t>
    </dgm:pt>
    <dgm:pt modelId="{31A2ED12-E90E-46BF-9AFC-FF7058B25F0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Nepřímá reakce těla na určité potraviny, obvykle kvůli neschopnosti strávit určité látky, jako laktózu a lepek.</a:t>
          </a:r>
          <a:endParaRPr lang="en-US"/>
        </a:p>
      </dgm:t>
    </dgm:pt>
    <dgm:pt modelId="{00DE58BA-1CB9-41BA-8082-7B127C9C3AC6}" type="parTrans" cxnId="{B12FED1D-247E-4CFC-BD00-961B444C430E}">
      <dgm:prSet/>
      <dgm:spPr/>
      <dgm:t>
        <a:bodyPr/>
        <a:lstStyle/>
        <a:p>
          <a:endParaRPr lang="en-US"/>
        </a:p>
      </dgm:t>
    </dgm:pt>
    <dgm:pt modelId="{521E04D6-F541-4657-ABC8-9869A6924329}" type="sibTrans" cxnId="{B12FED1D-247E-4CFC-BD00-961B444C430E}">
      <dgm:prSet/>
      <dgm:spPr/>
      <dgm:t>
        <a:bodyPr/>
        <a:lstStyle/>
        <a:p>
          <a:endParaRPr lang="en-US"/>
        </a:p>
      </dgm:t>
    </dgm:pt>
    <dgm:pt modelId="{5C96D9AF-4239-4B1C-B3DA-1C7BF51B5B6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Potravinová alergie</a:t>
          </a:r>
          <a:endParaRPr lang="en-US" dirty="0"/>
        </a:p>
      </dgm:t>
    </dgm:pt>
    <dgm:pt modelId="{2418692F-5ED9-4E70-9616-34777CA11D50}" type="parTrans" cxnId="{AFF2BFF5-E4CB-4B3F-8B6F-224CF95CF2C4}">
      <dgm:prSet/>
      <dgm:spPr/>
      <dgm:t>
        <a:bodyPr/>
        <a:lstStyle/>
        <a:p>
          <a:endParaRPr lang="en-US"/>
        </a:p>
      </dgm:t>
    </dgm:pt>
    <dgm:pt modelId="{297CD2BF-A6CF-431C-9421-96048ED92971}" type="sibTrans" cxnId="{AFF2BFF5-E4CB-4B3F-8B6F-224CF95CF2C4}">
      <dgm:prSet/>
      <dgm:spPr/>
      <dgm:t>
        <a:bodyPr/>
        <a:lstStyle/>
        <a:p>
          <a:endParaRPr lang="en-US"/>
        </a:p>
      </dgm:t>
    </dgm:pt>
    <dgm:pt modelId="{CB2320E3-BA1C-42A3-B7EE-26CFEB4D485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Nepřiměřená a přehnaná imunitní reakce těla na určité složky potravy, které jsou normálně považovány za neškodné.</a:t>
          </a:r>
          <a:endParaRPr lang="en-US"/>
        </a:p>
      </dgm:t>
    </dgm:pt>
    <dgm:pt modelId="{533C3881-2E34-4DD7-8687-40F09B9892A1}" type="parTrans" cxnId="{91747347-E285-4FCE-BC20-3223675B47F4}">
      <dgm:prSet/>
      <dgm:spPr/>
      <dgm:t>
        <a:bodyPr/>
        <a:lstStyle/>
        <a:p>
          <a:endParaRPr lang="en-US"/>
        </a:p>
      </dgm:t>
    </dgm:pt>
    <dgm:pt modelId="{BADBA84E-9E13-4CCB-AE19-B79F751B180D}" type="sibTrans" cxnId="{91747347-E285-4FCE-BC20-3223675B47F4}">
      <dgm:prSet/>
      <dgm:spPr/>
      <dgm:t>
        <a:bodyPr/>
        <a:lstStyle/>
        <a:p>
          <a:endParaRPr lang="en-US"/>
        </a:p>
      </dgm:t>
    </dgm:pt>
    <dgm:pt modelId="{5D2B9CC4-ED73-4155-9E7A-67DF1BD1A3E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Racionální výživa </a:t>
          </a:r>
          <a:r>
            <a:rPr lang="cs-CZ" dirty="0"/>
            <a:t>(=vyvážená strava)</a:t>
          </a:r>
          <a:endParaRPr lang="en-US" dirty="0"/>
        </a:p>
      </dgm:t>
    </dgm:pt>
    <dgm:pt modelId="{32890167-C7BE-4E9B-B9E0-9AF34736ABB6}" type="parTrans" cxnId="{A7E0CAAA-F16B-4A84-94A6-014433785F93}">
      <dgm:prSet/>
      <dgm:spPr/>
      <dgm:t>
        <a:bodyPr/>
        <a:lstStyle/>
        <a:p>
          <a:endParaRPr lang="en-US"/>
        </a:p>
      </dgm:t>
    </dgm:pt>
    <dgm:pt modelId="{6D80B3E9-3E27-492E-83CC-DB702E060C2F}" type="sibTrans" cxnId="{A7E0CAAA-F16B-4A84-94A6-014433785F93}">
      <dgm:prSet/>
      <dgm:spPr/>
      <dgm:t>
        <a:bodyPr/>
        <a:lstStyle/>
        <a:p>
          <a:endParaRPr lang="en-US"/>
        </a:p>
      </dgm:t>
    </dgm:pt>
    <dgm:pt modelId="{7441B504-64CD-4DA4-B0A7-F144A812EBA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Způsob stravování, který klade důraz na poskytování </a:t>
          </a:r>
          <a:r>
            <a:rPr lang="cs-CZ" b="1"/>
            <a:t>všech potřebných živin</a:t>
          </a:r>
          <a:r>
            <a:rPr lang="cs-CZ"/>
            <a:t>, aby bylo zajištěno optimální </a:t>
          </a:r>
          <a:r>
            <a:rPr lang="cs-CZ" b="1"/>
            <a:t>zdraví a fungování organismu</a:t>
          </a:r>
          <a:r>
            <a:rPr lang="cs-CZ"/>
            <a:t>.</a:t>
          </a:r>
          <a:endParaRPr lang="en-US"/>
        </a:p>
      </dgm:t>
    </dgm:pt>
    <dgm:pt modelId="{B57C08B4-8843-45C8-B87D-B9651BCECC61}" type="parTrans" cxnId="{5A56F616-A10C-4E23-8637-53E29D8C8471}">
      <dgm:prSet/>
      <dgm:spPr/>
      <dgm:t>
        <a:bodyPr/>
        <a:lstStyle/>
        <a:p>
          <a:endParaRPr lang="en-US"/>
        </a:p>
      </dgm:t>
    </dgm:pt>
    <dgm:pt modelId="{D570B01C-85B3-4E60-9778-4BAAF01BFD6E}" type="sibTrans" cxnId="{5A56F616-A10C-4E23-8637-53E29D8C8471}">
      <dgm:prSet/>
      <dgm:spPr/>
      <dgm:t>
        <a:bodyPr/>
        <a:lstStyle/>
        <a:p>
          <a:endParaRPr lang="en-US"/>
        </a:p>
      </dgm:t>
    </dgm:pt>
    <dgm:pt modelId="{1722AF20-9EF5-4094-84ED-87E2079DFC5D}" type="pres">
      <dgm:prSet presAssocID="{09BACDAF-5DE5-4DD7-848B-85F124AAC4D8}" presName="root" presStyleCnt="0">
        <dgm:presLayoutVars>
          <dgm:dir/>
          <dgm:resizeHandles val="exact"/>
        </dgm:presLayoutVars>
      </dgm:prSet>
      <dgm:spPr/>
    </dgm:pt>
    <dgm:pt modelId="{32DFC90F-3CCC-4EF3-9E00-8ED16EA3848D}" type="pres">
      <dgm:prSet presAssocID="{330CEB76-3DFE-4205-8C69-FEE4F20A97AD}" presName="compNode" presStyleCnt="0"/>
      <dgm:spPr/>
    </dgm:pt>
    <dgm:pt modelId="{54360868-5D1F-43A9-9D93-B385EEC72F55}" type="pres">
      <dgm:prSet presAssocID="{330CEB76-3DFE-4205-8C69-FEE4F20A97AD}" presName="bgRect" presStyleLbl="bgShp" presStyleIdx="0" presStyleCnt="3"/>
      <dgm:spPr/>
    </dgm:pt>
    <dgm:pt modelId="{2E5CA1EA-97BA-4032-8DA1-AEB0ADD216B8}" type="pres">
      <dgm:prSet presAssocID="{330CEB76-3DFE-4205-8C69-FEE4F20A97A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F3692720-C481-4989-BEDB-4052AEB685F0}" type="pres">
      <dgm:prSet presAssocID="{330CEB76-3DFE-4205-8C69-FEE4F20A97AD}" presName="spaceRect" presStyleCnt="0"/>
      <dgm:spPr/>
    </dgm:pt>
    <dgm:pt modelId="{6542AA06-1E41-4BF6-92EE-A0E52B234254}" type="pres">
      <dgm:prSet presAssocID="{330CEB76-3DFE-4205-8C69-FEE4F20A97AD}" presName="parTx" presStyleLbl="revTx" presStyleIdx="0" presStyleCnt="6">
        <dgm:presLayoutVars>
          <dgm:chMax val="0"/>
          <dgm:chPref val="0"/>
        </dgm:presLayoutVars>
      </dgm:prSet>
      <dgm:spPr/>
    </dgm:pt>
    <dgm:pt modelId="{948D6702-EF76-4AA6-8EAE-B73374FC83DA}" type="pres">
      <dgm:prSet presAssocID="{330CEB76-3DFE-4205-8C69-FEE4F20A97AD}" presName="desTx" presStyleLbl="revTx" presStyleIdx="1" presStyleCnt="6">
        <dgm:presLayoutVars/>
      </dgm:prSet>
      <dgm:spPr/>
    </dgm:pt>
    <dgm:pt modelId="{890D1017-407D-4949-A2BA-F4E72817537F}" type="pres">
      <dgm:prSet presAssocID="{6A2E2436-7D50-4F0A-AE72-AF2EA9FA06B6}" presName="sibTrans" presStyleCnt="0"/>
      <dgm:spPr/>
    </dgm:pt>
    <dgm:pt modelId="{1CBCC43E-CB37-4ECC-8286-2952ED27C931}" type="pres">
      <dgm:prSet presAssocID="{5C96D9AF-4239-4B1C-B3DA-1C7BF51B5B61}" presName="compNode" presStyleCnt="0"/>
      <dgm:spPr/>
    </dgm:pt>
    <dgm:pt modelId="{2B96ADC6-FD9E-48D9-8B68-74F37A28614F}" type="pres">
      <dgm:prSet presAssocID="{5C96D9AF-4239-4B1C-B3DA-1C7BF51B5B61}" presName="bgRect" presStyleLbl="bgShp" presStyleIdx="1" presStyleCnt="3"/>
      <dgm:spPr/>
    </dgm:pt>
    <dgm:pt modelId="{22FE8ED4-FDD2-435C-80C5-7FFA8C219887}" type="pres">
      <dgm:prSet presAssocID="{5C96D9AF-4239-4B1C-B3DA-1C7BF51B5B6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709437DD-B7AE-4BBB-96DA-B3CDC20B7E86}" type="pres">
      <dgm:prSet presAssocID="{5C96D9AF-4239-4B1C-B3DA-1C7BF51B5B61}" presName="spaceRect" presStyleCnt="0"/>
      <dgm:spPr/>
    </dgm:pt>
    <dgm:pt modelId="{78FE92C1-D56C-42A6-84EC-94BDC52215ED}" type="pres">
      <dgm:prSet presAssocID="{5C96D9AF-4239-4B1C-B3DA-1C7BF51B5B61}" presName="parTx" presStyleLbl="revTx" presStyleIdx="2" presStyleCnt="6">
        <dgm:presLayoutVars>
          <dgm:chMax val="0"/>
          <dgm:chPref val="0"/>
        </dgm:presLayoutVars>
      </dgm:prSet>
      <dgm:spPr/>
    </dgm:pt>
    <dgm:pt modelId="{A6D44A77-33B1-4CED-9B42-2651EF2347AC}" type="pres">
      <dgm:prSet presAssocID="{5C96D9AF-4239-4B1C-B3DA-1C7BF51B5B61}" presName="desTx" presStyleLbl="revTx" presStyleIdx="3" presStyleCnt="6">
        <dgm:presLayoutVars/>
      </dgm:prSet>
      <dgm:spPr/>
    </dgm:pt>
    <dgm:pt modelId="{90E90D6E-CE07-4B0D-8723-CF2D1AFB83B7}" type="pres">
      <dgm:prSet presAssocID="{297CD2BF-A6CF-431C-9421-96048ED92971}" presName="sibTrans" presStyleCnt="0"/>
      <dgm:spPr/>
    </dgm:pt>
    <dgm:pt modelId="{140550D5-8FF8-440E-AD56-F6B79A3C1FEB}" type="pres">
      <dgm:prSet presAssocID="{5D2B9CC4-ED73-4155-9E7A-67DF1BD1A3E7}" presName="compNode" presStyleCnt="0"/>
      <dgm:spPr/>
    </dgm:pt>
    <dgm:pt modelId="{048EC2F0-D3CD-4A1B-B285-37F2C3FCD66E}" type="pres">
      <dgm:prSet presAssocID="{5D2B9CC4-ED73-4155-9E7A-67DF1BD1A3E7}" presName="bgRect" presStyleLbl="bgShp" presStyleIdx="2" presStyleCnt="3"/>
      <dgm:spPr/>
    </dgm:pt>
    <dgm:pt modelId="{FD5256B1-96FA-438C-9AE6-92B0041F18F5}" type="pres">
      <dgm:prSet presAssocID="{5D2B9CC4-ED73-4155-9E7A-67DF1BD1A3E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ruit Bowl"/>
        </a:ext>
      </dgm:extLst>
    </dgm:pt>
    <dgm:pt modelId="{5AF339E4-D03E-46B6-B3E9-6AA4E708F9DF}" type="pres">
      <dgm:prSet presAssocID="{5D2B9CC4-ED73-4155-9E7A-67DF1BD1A3E7}" presName="spaceRect" presStyleCnt="0"/>
      <dgm:spPr/>
    </dgm:pt>
    <dgm:pt modelId="{E5013786-FEF7-4651-9984-68C862ED454D}" type="pres">
      <dgm:prSet presAssocID="{5D2B9CC4-ED73-4155-9E7A-67DF1BD1A3E7}" presName="parTx" presStyleLbl="revTx" presStyleIdx="4" presStyleCnt="6">
        <dgm:presLayoutVars>
          <dgm:chMax val="0"/>
          <dgm:chPref val="0"/>
        </dgm:presLayoutVars>
      </dgm:prSet>
      <dgm:spPr/>
    </dgm:pt>
    <dgm:pt modelId="{BBC561FB-27C7-4002-987A-DAE7A8C1B03A}" type="pres">
      <dgm:prSet presAssocID="{5D2B9CC4-ED73-4155-9E7A-67DF1BD1A3E7}" presName="desTx" presStyleLbl="revTx" presStyleIdx="5" presStyleCnt="6">
        <dgm:presLayoutVars/>
      </dgm:prSet>
      <dgm:spPr/>
    </dgm:pt>
  </dgm:ptLst>
  <dgm:cxnLst>
    <dgm:cxn modelId="{42FB9700-37C8-483C-9F32-3987E3240D3D}" type="presOf" srcId="{31A2ED12-E90E-46BF-9AFC-FF7058B25F0A}" destId="{948D6702-EF76-4AA6-8EAE-B73374FC83DA}" srcOrd="0" destOrd="0" presId="urn:microsoft.com/office/officeart/2018/2/layout/IconVerticalSolidList"/>
    <dgm:cxn modelId="{56DFF300-B01B-4525-BEA1-89ED7948BFA8}" type="presOf" srcId="{CB2320E3-BA1C-42A3-B7EE-26CFEB4D4854}" destId="{A6D44A77-33B1-4CED-9B42-2651EF2347AC}" srcOrd="0" destOrd="0" presId="urn:microsoft.com/office/officeart/2018/2/layout/IconVerticalSolidList"/>
    <dgm:cxn modelId="{DFAA5901-6BDD-47E6-B0B4-58B4B678397B}" type="presOf" srcId="{09BACDAF-5DE5-4DD7-848B-85F124AAC4D8}" destId="{1722AF20-9EF5-4094-84ED-87E2079DFC5D}" srcOrd="0" destOrd="0" presId="urn:microsoft.com/office/officeart/2018/2/layout/IconVerticalSolidList"/>
    <dgm:cxn modelId="{5A56F616-A10C-4E23-8637-53E29D8C8471}" srcId="{5D2B9CC4-ED73-4155-9E7A-67DF1BD1A3E7}" destId="{7441B504-64CD-4DA4-B0A7-F144A812EBAD}" srcOrd="0" destOrd="0" parTransId="{B57C08B4-8843-45C8-B87D-B9651BCECC61}" sibTransId="{D570B01C-85B3-4E60-9778-4BAAF01BFD6E}"/>
    <dgm:cxn modelId="{B12FED1D-247E-4CFC-BD00-961B444C430E}" srcId="{330CEB76-3DFE-4205-8C69-FEE4F20A97AD}" destId="{31A2ED12-E90E-46BF-9AFC-FF7058B25F0A}" srcOrd="0" destOrd="0" parTransId="{00DE58BA-1CB9-41BA-8082-7B127C9C3AC6}" sibTransId="{521E04D6-F541-4657-ABC8-9869A6924329}"/>
    <dgm:cxn modelId="{91747347-E285-4FCE-BC20-3223675B47F4}" srcId="{5C96D9AF-4239-4B1C-B3DA-1C7BF51B5B61}" destId="{CB2320E3-BA1C-42A3-B7EE-26CFEB4D4854}" srcOrd="0" destOrd="0" parTransId="{533C3881-2E34-4DD7-8687-40F09B9892A1}" sibTransId="{BADBA84E-9E13-4CCB-AE19-B79F751B180D}"/>
    <dgm:cxn modelId="{6DEAAD4C-8F3E-413F-BB8F-CC42BCA6E407}" srcId="{09BACDAF-5DE5-4DD7-848B-85F124AAC4D8}" destId="{330CEB76-3DFE-4205-8C69-FEE4F20A97AD}" srcOrd="0" destOrd="0" parTransId="{9218D2F4-9444-4C1E-9D31-9E845B1D8C40}" sibTransId="{6A2E2436-7D50-4F0A-AE72-AF2EA9FA06B6}"/>
    <dgm:cxn modelId="{A7E0CAAA-F16B-4A84-94A6-014433785F93}" srcId="{09BACDAF-5DE5-4DD7-848B-85F124AAC4D8}" destId="{5D2B9CC4-ED73-4155-9E7A-67DF1BD1A3E7}" srcOrd="2" destOrd="0" parTransId="{32890167-C7BE-4E9B-B9E0-9AF34736ABB6}" sibTransId="{6D80B3E9-3E27-492E-83CC-DB702E060C2F}"/>
    <dgm:cxn modelId="{45A253B8-F0D4-4CF6-8AFB-14F91FAAE824}" type="presOf" srcId="{5C96D9AF-4239-4B1C-B3DA-1C7BF51B5B61}" destId="{78FE92C1-D56C-42A6-84EC-94BDC52215ED}" srcOrd="0" destOrd="0" presId="urn:microsoft.com/office/officeart/2018/2/layout/IconVerticalSolidList"/>
    <dgm:cxn modelId="{738702BF-B279-408C-B02B-849878588075}" type="presOf" srcId="{7441B504-64CD-4DA4-B0A7-F144A812EBAD}" destId="{BBC561FB-27C7-4002-987A-DAE7A8C1B03A}" srcOrd="0" destOrd="0" presId="urn:microsoft.com/office/officeart/2018/2/layout/IconVerticalSolidList"/>
    <dgm:cxn modelId="{38590DDE-075D-44E6-AB83-1BCD375C6099}" type="presOf" srcId="{330CEB76-3DFE-4205-8C69-FEE4F20A97AD}" destId="{6542AA06-1E41-4BF6-92EE-A0E52B234254}" srcOrd="0" destOrd="0" presId="urn:microsoft.com/office/officeart/2018/2/layout/IconVerticalSolidList"/>
    <dgm:cxn modelId="{AFF2BFF5-E4CB-4B3F-8B6F-224CF95CF2C4}" srcId="{09BACDAF-5DE5-4DD7-848B-85F124AAC4D8}" destId="{5C96D9AF-4239-4B1C-B3DA-1C7BF51B5B61}" srcOrd="1" destOrd="0" parTransId="{2418692F-5ED9-4E70-9616-34777CA11D50}" sibTransId="{297CD2BF-A6CF-431C-9421-96048ED92971}"/>
    <dgm:cxn modelId="{0A32DDF5-9F34-4C23-BFB3-3203D6F238CC}" type="presOf" srcId="{5D2B9CC4-ED73-4155-9E7A-67DF1BD1A3E7}" destId="{E5013786-FEF7-4651-9984-68C862ED454D}" srcOrd="0" destOrd="0" presId="urn:microsoft.com/office/officeart/2018/2/layout/IconVerticalSolidList"/>
    <dgm:cxn modelId="{9C782524-9889-472B-A4C5-D5488B007334}" type="presParOf" srcId="{1722AF20-9EF5-4094-84ED-87E2079DFC5D}" destId="{32DFC90F-3CCC-4EF3-9E00-8ED16EA3848D}" srcOrd="0" destOrd="0" presId="urn:microsoft.com/office/officeart/2018/2/layout/IconVerticalSolidList"/>
    <dgm:cxn modelId="{5E616C2C-F6FF-469B-AA91-5F9D37998708}" type="presParOf" srcId="{32DFC90F-3CCC-4EF3-9E00-8ED16EA3848D}" destId="{54360868-5D1F-43A9-9D93-B385EEC72F55}" srcOrd="0" destOrd="0" presId="urn:microsoft.com/office/officeart/2018/2/layout/IconVerticalSolidList"/>
    <dgm:cxn modelId="{A36D4A40-DCFE-4A77-AFDF-02A65B2870C3}" type="presParOf" srcId="{32DFC90F-3CCC-4EF3-9E00-8ED16EA3848D}" destId="{2E5CA1EA-97BA-4032-8DA1-AEB0ADD216B8}" srcOrd="1" destOrd="0" presId="urn:microsoft.com/office/officeart/2018/2/layout/IconVerticalSolidList"/>
    <dgm:cxn modelId="{9612F323-783F-4C3D-880A-4FCE37DA9B13}" type="presParOf" srcId="{32DFC90F-3CCC-4EF3-9E00-8ED16EA3848D}" destId="{F3692720-C481-4989-BEDB-4052AEB685F0}" srcOrd="2" destOrd="0" presId="urn:microsoft.com/office/officeart/2018/2/layout/IconVerticalSolidList"/>
    <dgm:cxn modelId="{C0B2E29A-D0D8-4128-BCA7-80E8051ABD53}" type="presParOf" srcId="{32DFC90F-3CCC-4EF3-9E00-8ED16EA3848D}" destId="{6542AA06-1E41-4BF6-92EE-A0E52B234254}" srcOrd="3" destOrd="0" presId="urn:microsoft.com/office/officeart/2018/2/layout/IconVerticalSolidList"/>
    <dgm:cxn modelId="{270382D5-60BA-40E1-BE65-AF5BC1E067D1}" type="presParOf" srcId="{32DFC90F-3CCC-4EF3-9E00-8ED16EA3848D}" destId="{948D6702-EF76-4AA6-8EAE-B73374FC83DA}" srcOrd="4" destOrd="0" presId="urn:microsoft.com/office/officeart/2018/2/layout/IconVerticalSolidList"/>
    <dgm:cxn modelId="{C7AA4774-82F9-49FE-9EC6-3F205F78E024}" type="presParOf" srcId="{1722AF20-9EF5-4094-84ED-87E2079DFC5D}" destId="{890D1017-407D-4949-A2BA-F4E72817537F}" srcOrd="1" destOrd="0" presId="urn:microsoft.com/office/officeart/2018/2/layout/IconVerticalSolidList"/>
    <dgm:cxn modelId="{0F090375-76F3-4E83-92EE-5D4580EAA956}" type="presParOf" srcId="{1722AF20-9EF5-4094-84ED-87E2079DFC5D}" destId="{1CBCC43E-CB37-4ECC-8286-2952ED27C931}" srcOrd="2" destOrd="0" presId="urn:microsoft.com/office/officeart/2018/2/layout/IconVerticalSolidList"/>
    <dgm:cxn modelId="{C38957C3-C351-4BE5-B0B1-67B3A83CDF0F}" type="presParOf" srcId="{1CBCC43E-CB37-4ECC-8286-2952ED27C931}" destId="{2B96ADC6-FD9E-48D9-8B68-74F37A28614F}" srcOrd="0" destOrd="0" presId="urn:microsoft.com/office/officeart/2018/2/layout/IconVerticalSolidList"/>
    <dgm:cxn modelId="{582360D8-7876-4222-8556-EA3997592A68}" type="presParOf" srcId="{1CBCC43E-CB37-4ECC-8286-2952ED27C931}" destId="{22FE8ED4-FDD2-435C-80C5-7FFA8C219887}" srcOrd="1" destOrd="0" presId="urn:microsoft.com/office/officeart/2018/2/layout/IconVerticalSolidList"/>
    <dgm:cxn modelId="{DB6363E8-8F83-40F8-B915-D7AEC0C68EE8}" type="presParOf" srcId="{1CBCC43E-CB37-4ECC-8286-2952ED27C931}" destId="{709437DD-B7AE-4BBB-96DA-B3CDC20B7E86}" srcOrd="2" destOrd="0" presId="urn:microsoft.com/office/officeart/2018/2/layout/IconVerticalSolidList"/>
    <dgm:cxn modelId="{778DA91C-6FEB-4AB5-BD25-FAACBF643BD4}" type="presParOf" srcId="{1CBCC43E-CB37-4ECC-8286-2952ED27C931}" destId="{78FE92C1-D56C-42A6-84EC-94BDC52215ED}" srcOrd="3" destOrd="0" presId="urn:microsoft.com/office/officeart/2018/2/layout/IconVerticalSolidList"/>
    <dgm:cxn modelId="{DBD89849-2A76-4CDF-8BCF-05409D93C934}" type="presParOf" srcId="{1CBCC43E-CB37-4ECC-8286-2952ED27C931}" destId="{A6D44A77-33B1-4CED-9B42-2651EF2347AC}" srcOrd="4" destOrd="0" presId="urn:microsoft.com/office/officeart/2018/2/layout/IconVerticalSolidList"/>
    <dgm:cxn modelId="{16261EED-DD03-49BC-970A-7A1605118D27}" type="presParOf" srcId="{1722AF20-9EF5-4094-84ED-87E2079DFC5D}" destId="{90E90D6E-CE07-4B0D-8723-CF2D1AFB83B7}" srcOrd="3" destOrd="0" presId="urn:microsoft.com/office/officeart/2018/2/layout/IconVerticalSolidList"/>
    <dgm:cxn modelId="{D5329486-C8D3-40C2-9967-59F9C7DB2DE4}" type="presParOf" srcId="{1722AF20-9EF5-4094-84ED-87E2079DFC5D}" destId="{140550D5-8FF8-440E-AD56-F6B79A3C1FEB}" srcOrd="4" destOrd="0" presId="urn:microsoft.com/office/officeart/2018/2/layout/IconVerticalSolidList"/>
    <dgm:cxn modelId="{F0EFF2F6-15D5-42CB-B317-992B620DD11B}" type="presParOf" srcId="{140550D5-8FF8-440E-AD56-F6B79A3C1FEB}" destId="{048EC2F0-D3CD-4A1B-B285-37F2C3FCD66E}" srcOrd="0" destOrd="0" presId="urn:microsoft.com/office/officeart/2018/2/layout/IconVerticalSolidList"/>
    <dgm:cxn modelId="{1FDABDF4-EF0C-4BFE-9C7B-4DE64DC61188}" type="presParOf" srcId="{140550D5-8FF8-440E-AD56-F6B79A3C1FEB}" destId="{FD5256B1-96FA-438C-9AE6-92B0041F18F5}" srcOrd="1" destOrd="0" presId="urn:microsoft.com/office/officeart/2018/2/layout/IconVerticalSolidList"/>
    <dgm:cxn modelId="{A79BC3A7-CB72-40A6-A9DA-BF56E1ED0A94}" type="presParOf" srcId="{140550D5-8FF8-440E-AD56-F6B79A3C1FEB}" destId="{5AF339E4-D03E-46B6-B3E9-6AA4E708F9DF}" srcOrd="2" destOrd="0" presId="urn:microsoft.com/office/officeart/2018/2/layout/IconVerticalSolidList"/>
    <dgm:cxn modelId="{A8D011E0-3BD3-427E-BAD1-B0273FA28406}" type="presParOf" srcId="{140550D5-8FF8-440E-AD56-F6B79A3C1FEB}" destId="{E5013786-FEF7-4651-9984-68C862ED454D}" srcOrd="3" destOrd="0" presId="urn:microsoft.com/office/officeart/2018/2/layout/IconVerticalSolidList"/>
    <dgm:cxn modelId="{DD526758-21AB-4EB7-A589-1923289E6E72}" type="presParOf" srcId="{140550D5-8FF8-440E-AD56-F6B79A3C1FEB}" destId="{BBC561FB-27C7-4002-987A-DAE7A8C1B03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B471B8-B951-4EC4-962F-7BA8DBA6D70C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4EF522-A9FA-4A22-8DD3-07898A35F3D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200" b="1" dirty="0">
              <a:solidFill>
                <a:schemeClr val="bg1"/>
              </a:solidFill>
            </a:rPr>
            <a:t>Respektuje zvýšený výdej energie </a:t>
          </a:r>
        </a:p>
        <a:p>
          <a:pPr>
            <a:lnSpc>
              <a:spcPct val="100000"/>
            </a:lnSpc>
            <a:defRPr cap="all"/>
          </a:pPr>
          <a:r>
            <a:rPr lang="cs-CZ" sz="1200" dirty="0">
              <a:solidFill>
                <a:schemeClr val="bg1"/>
              </a:solidFill>
            </a:rPr>
            <a:t>Aktivní sportovec má nárok na větší objem stravy a energeticky bohatou stravu</a:t>
          </a:r>
          <a:endParaRPr lang="en-US" sz="1200" dirty="0">
            <a:solidFill>
              <a:schemeClr val="bg1"/>
            </a:solidFill>
          </a:endParaRPr>
        </a:p>
      </dgm:t>
    </dgm:pt>
    <dgm:pt modelId="{8BB0308E-D340-4A3B-8018-5BA4724CDFD0}" type="parTrans" cxnId="{5937C67C-DBA6-4CEA-9FEF-567025510981}">
      <dgm:prSet/>
      <dgm:spPr/>
      <dgm:t>
        <a:bodyPr/>
        <a:lstStyle/>
        <a:p>
          <a:endParaRPr lang="en-US"/>
        </a:p>
      </dgm:t>
    </dgm:pt>
    <dgm:pt modelId="{9FB0AB56-A25D-40D8-82C0-7EC8A2CCF7CF}" type="sibTrans" cxnId="{5937C67C-DBA6-4CEA-9FEF-567025510981}">
      <dgm:prSet/>
      <dgm:spPr/>
      <dgm:t>
        <a:bodyPr/>
        <a:lstStyle/>
        <a:p>
          <a:endParaRPr lang="en-US"/>
        </a:p>
      </dgm:t>
    </dgm:pt>
    <dgm:pt modelId="{0BC6857D-BBC4-4341-99E4-BE153E94BAA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b="1" dirty="0">
              <a:solidFill>
                <a:schemeClr val="bg1"/>
              </a:solidFill>
            </a:rPr>
            <a:t>Respektuje zvýšenou ztrátu tekutin a minerálů </a:t>
          </a:r>
        </a:p>
        <a:p>
          <a:pPr>
            <a:lnSpc>
              <a:spcPct val="100000"/>
            </a:lnSpc>
            <a:defRPr cap="all"/>
          </a:pPr>
          <a:r>
            <a:rPr lang="cs-CZ" dirty="0">
              <a:solidFill>
                <a:schemeClr val="bg1"/>
              </a:solidFill>
            </a:rPr>
            <a:t>Pitný </a:t>
          </a:r>
          <a:r>
            <a:rPr lang="cs-CZ" dirty="0" err="1">
              <a:solidFill>
                <a:schemeClr val="bg1"/>
              </a:solidFill>
            </a:rPr>
            <a:t>režim,</a:t>
          </a:r>
          <a:r>
            <a:rPr lang="cs-CZ" dirty="0" err="1"/>
            <a:t>,</a:t>
          </a:r>
          <a:r>
            <a:rPr lang="cs-CZ" dirty="0" err="1">
              <a:solidFill>
                <a:schemeClr val="bg1"/>
              </a:solidFill>
            </a:rPr>
            <a:t>vhodné</a:t>
          </a:r>
          <a:r>
            <a:rPr lang="cs-CZ" dirty="0">
              <a:solidFill>
                <a:schemeClr val="bg1"/>
              </a:solidFill>
            </a:rPr>
            <a:t> nápoje</a:t>
          </a:r>
          <a:endParaRPr lang="en-US" dirty="0">
            <a:solidFill>
              <a:schemeClr val="bg1"/>
            </a:solidFill>
          </a:endParaRPr>
        </a:p>
      </dgm:t>
    </dgm:pt>
    <dgm:pt modelId="{CDABD1F7-298A-43B8-B99C-BA0509FAF124}" type="parTrans" cxnId="{EBA9F776-7940-4AE2-A332-D718FC9F2D21}">
      <dgm:prSet/>
      <dgm:spPr/>
      <dgm:t>
        <a:bodyPr/>
        <a:lstStyle/>
        <a:p>
          <a:endParaRPr lang="en-US"/>
        </a:p>
      </dgm:t>
    </dgm:pt>
    <dgm:pt modelId="{A4B5E411-02EF-4456-9F70-7D6F9F6FA5E7}" type="sibTrans" cxnId="{EBA9F776-7940-4AE2-A332-D718FC9F2D21}">
      <dgm:prSet/>
      <dgm:spPr/>
      <dgm:t>
        <a:bodyPr/>
        <a:lstStyle/>
        <a:p>
          <a:endParaRPr lang="en-US"/>
        </a:p>
      </dgm:t>
    </dgm:pt>
    <dgm:pt modelId="{1CDB194E-E1E1-404D-9B28-BECE33139C7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b="1" dirty="0">
              <a:solidFill>
                <a:schemeClr val="bg1"/>
              </a:solidFill>
            </a:rPr>
            <a:t>Respektuje zvýšenou potřebu ochranných látek</a:t>
          </a:r>
        </a:p>
        <a:p>
          <a:pPr>
            <a:lnSpc>
              <a:spcPct val="100000"/>
            </a:lnSpc>
            <a:defRPr cap="all"/>
          </a:pPr>
          <a:r>
            <a:rPr lang="cs-CZ" dirty="0">
              <a:solidFill>
                <a:schemeClr val="bg1"/>
              </a:solidFill>
            </a:rPr>
            <a:t>Vitamíny, antioxidanty</a:t>
          </a:r>
          <a:r>
            <a:rPr lang="cs-CZ" b="1" dirty="0">
              <a:solidFill>
                <a:schemeClr val="bg1"/>
              </a:solidFill>
            </a:rPr>
            <a:t> </a:t>
          </a:r>
          <a:endParaRPr lang="en-US" dirty="0">
            <a:solidFill>
              <a:schemeClr val="bg1"/>
            </a:solidFill>
          </a:endParaRPr>
        </a:p>
      </dgm:t>
    </dgm:pt>
    <dgm:pt modelId="{4BEE6D64-364F-42F4-BAE2-55504899E149}" type="parTrans" cxnId="{08C7FB98-B3D8-492A-B8CA-1006D0141719}">
      <dgm:prSet/>
      <dgm:spPr/>
      <dgm:t>
        <a:bodyPr/>
        <a:lstStyle/>
        <a:p>
          <a:endParaRPr lang="en-US"/>
        </a:p>
      </dgm:t>
    </dgm:pt>
    <dgm:pt modelId="{CBF4EE37-9C5E-4B24-9789-36D0203055DC}" type="sibTrans" cxnId="{08C7FB98-B3D8-492A-B8CA-1006D0141719}">
      <dgm:prSet/>
      <dgm:spPr/>
      <dgm:t>
        <a:bodyPr/>
        <a:lstStyle/>
        <a:p>
          <a:endParaRPr lang="en-US"/>
        </a:p>
      </dgm:t>
    </dgm:pt>
    <dgm:pt modelId="{E44ACB29-B92C-4B74-987E-F005EBEF1748}" type="pres">
      <dgm:prSet presAssocID="{2CB471B8-B951-4EC4-962F-7BA8DBA6D70C}" presName="root" presStyleCnt="0">
        <dgm:presLayoutVars>
          <dgm:dir/>
          <dgm:resizeHandles val="exact"/>
        </dgm:presLayoutVars>
      </dgm:prSet>
      <dgm:spPr/>
    </dgm:pt>
    <dgm:pt modelId="{2F0201E0-C53E-4753-80B1-5334ADB472F3}" type="pres">
      <dgm:prSet presAssocID="{E84EF522-A9FA-4A22-8DD3-07898A35F3DA}" presName="compNode" presStyleCnt="0"/>
      <dgm:spPr/>
    </dgm:pt>
    <dgm:pt modelId="{60F6045A-2B44-48D1-B89D-898128872ABC}" type="pres">
      <dgm:prSet presAssocID="{E84EF522-A9FA-4A22-8DD3-07898A35F3DA}" presName="iconBgRect" presStyleLbl="bgShp" presStyleIdx="0" presStyleCnt="3" custLinFactNeighborX="891" custLinFactNeighborY="2638"/>
      <dgm:spPr/>
    </dgm:pt>
    <dgm:pt modelId="{DE46DAEC-84A2-41BF-ADD4-F9541E0610C4}" type="pres">
      <dgm:prSet presAssocID="{E84EF522-A9FA-4A22-8DD3-07898A35F3DA}" presName="iconRect" presStyleLbl="node1" presStyleIdx="0" presStyleCnt="3" custLinFactNeighborX="1552" custLinFactNeighborY="186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ednoruční činka"/>
        </a:ext>
      </dgm:extLst>
    </dgm:pt>
    <dgm:pt modelId="{F762AC59-2B97-4D28-9ACF-24B30A71044E}" type="pres">
      <dgm:prSet presAssocID="{E84EF522-A9FA-4A22-8DD3-07898A35F3DA}" presName="spaceRect" presStyleCnt="0"/>
      <dgm:spPr/>
    </dgm:pt>
    <dgm:pt modelId="{A0BE0DF5-60D7-4D64-BB81-6A971977735A}" type="pres">
      <dgm:prSet presAssocID="{E84EF522-A9FA-4A22-8DD3-07898A35F3DA}" presName="textRect" presStyleLbl="revTx" presStyleIdx="0" presStyleCnt="3" custLinFactNeighborX="-66796" custLinFactNeighborY="-12010">
        <dgm:presLayoutVars>
          <dgm:chMax val="1"/>
          <dgm:chPref val="1"/>
        </dgm:presLayoutVars>
      </dgm:prSet>
      <dgm:spPr/>
    </dgm:pt>
    <dgm:pt modelId="{7C348E76-206C-4281-9287-50E5D8D5D9DF}" type="pres">
      <dgm:prSet presAssocID="{9FB0AB56-A25D-40D8-82C0-7EC8A2CCF7CF}" presName="sibTrans" presStyleCnt="0"/>
      <dgm:spPr/>
    </dgm:pt>
    <dgm:pt modelId="{FEE3A715-E127-419C-9A32-5478F422C364}" type="pres">
      <dgm:prSet presAssocID="{0BC6857D-BBC4-4341-99E4-BE153E94BAA5}" presName="compNode" presStyleCnt="0"/>
      <dgm:spPr/>
    </dgm:pt>
    <dgm:pt modelId="{C76D3DEA-EDD8-4E93-BA30-57F0A4F72071}" type="pres">
      <dgm:prSet presAssocID="{0BC6857D-BBC4-4341-99E4-BE153E94BAA5}" presName="iconBgRect" presStyleLbl="bgShp" presStyleIdx="1" presStyleCnt="3" custLinFactNeighborY="7059"/>
      <dgm:spPr/>
    </dgm:pt>
    <dgm:pt modelId="{52B2C357-A2B0-4124-B06B-A31BCE316565}" type="pres">
      <dgm:prSet presAssocID="{0BC6857D-BBC4-4341-99E4-BE153E94BAA5}" presName="iconRect" presStyleLbl="node1" presStyleIdx="1" presStyleCnt="3" custLinFactNeighborX="0" custLinFactNeighborY="1172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mpagne Glasses"/>
        </a:ext>
      </dgm:extLst>
    </dgm:pt>
    <dgm:pt modelId="{0278EAE0-21FE-4C66-BBEB-6A493862D40F}" type="pres">
      <dgm:prSet presAssocID="{0BC6857D-BBC4-4341-99E4-BE153E94BAA5}" presName="spaceRect" presStyleCnt="0"/>
      <dgm:spPr/>
    </dgm:pt>
    <dgm:pt modelId="{1315A233-8902-4AA1-894F-5D40AE22B4A4}" type="pres">
      <dgm:prSet presAssocID="{0BC6857D-BBC4-4341-99E4-BE153E94BAA5}" presName="textRect" presStyleLbl="revTx" presStyleIdx="1" presStyleCnt="3" custScaleX="88336" custScaleY="135324" custLinFactNeighborY="9666">
        <dgm:presLayoutVars>
          <dgm:chMax val="1"/>
          <dgm:chPref val="1"/>
        </dgm:presLayoutVars>
      </dgm:prSet>
      <dgm:spPr/>
    </dgm:pt>
    <dgm:pt modelId="{8D4CAD95-DBBF-4F3F-86ED-E81E5F392F4D}" type="pres">
      <dgm:prSet presAssocID="{A4B5E411-02EF-4456-9F70-7D6F9F6FA5E7}" presName="sibTrans" presStyleCnt="0"/>
      <dgm:spPr/>
    </dgm:pt>
    <dgm:pt modelId="{962A9E1D-C0FC-4048-83DC-39AB7A7EA1CE}" type="pres">
      <dgm:prSet presAssocID="{1CDB194E-E1E1-404D-9B28-BECE33139C76}" presName="compNode" presStyleCnt="0"/>
      <dgm:spPr/>
    </dgm:pt>
    <dgm:pt modelId="{18107689-7FA3-4DBF-8EF4-EAA93C936AE4}" type="pres">
      <dgm:prSet presAssocID="{1CDB194E-E1E1-404D-9B28-BECE33139C76}" presName="iconBgRect" presStyleLbl="bgShp" presStyleIdx="2" presStyleCnt="3" custLinFactNeighborX="-1461" custLinFactNeighborY="7465"/>
      <dgm:spPr/>
    </dgm:pt>
    <dgm:pt modelId="{F35FFBF5-86A1-4A9E-B9DE-3F290CBE0BF5}" type="pres">
      <dgm:prSet presAssocID="{1CDB194E-E1E1-404D-9B28-BECE33139C76}" presName="iconRect" presStyleLbl="node1" presStyleIdx="2" presStyleCnt="3" custLinFactNeighborX="-2546" custLinFactNeighborY="130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loun"/>
        </a:ext>
      </dgm:extLst>
    </dgm:pt>
    <dgm:pt modelId="{F00E5D05-069E-4B53-A85D-B82017219B70}" type="pres">
      <dgm:prSet presAssocID="{1CDB194E-E1E1-404D-9B28-BECE33139C76}" presName="spaceRect" presStyleCnt="0"/>
      <dgm:spPr/>
    </dgm:pt>
    <dgm:pt modelId="{BB420D64-0021-4694-87C2-15077F325BAD}" type="pres">
      <dgm:prSet presAssocID="{1CDB194E-E1E1-404D-9B28-BECE33139C76}" presName="textRect" presStyleLbl="revTx" presStyleIdx="2" presStyleCnt="3" custLinFactNeighborX="-891" custLinFactNeighborY="-18943">
        <dgm:presLayoutVars>
          <dgm:chMax val="1"/>
          <dgm:chPref val="1"/>
        </dgm:presLayoutVars>
      </dgm:prSet>
      <dgm:spPr/>
    </dgm:pt>
  </dgm:ptLst>
  <dgm:cxnLst>
    <dgm:cxn modelId="{124F4755-E27F-B449-8BF2-4CC2FD3D1217}" type="presOf" srcId="{2CB471B8-B951-4EC4-962F-7BA8DBA6D70C}" destId="{E44ACB29-B92C-4B74-987E-F005EBEF1748}" srcOrd="0" destOrd="0" presId="urn:microsoft.com/office/officeart/2018/5/layout/IconCircleLabelList"/>
    <dgm:cxn modelId="{1A06035B-2D32-534A-89E5-FDA92DF5F252}" type="presOf" srcId="{E84EF522-A9FA-4A22-8DD3-07898A35F3DA}" destId="{A0BE0DF5-60D7-4D64-BB81-6A971977735A}" srcOrd="0" destOrd="0" presId="urn:microsoft.com/office/officeart/2018/5/layout/IconCircleLabelList"/>
    <dgm:cxn modelId="{EBA9F776-7940-4AE2-A332-D718FC9F2D21}" srcId="{2CB471B8-B951-4EC4-962F-7BA8DBA6D70C}" destId="{0BC6857D-BBC4-4341-99E4-BE153E94BAA5}" srcOrd="1" destOrd="0" parTransId="{CDABD1F7-298A-43B8-B99C-BA0509FAF124}" sibTransId="{A4B5E411-02EF-4456-9F70-7D6F9F6FA5E7}"/>
    <dgm:cxn modelId="{5937C67C-DBA6-4CEA-9FEF-567025510981}" srcId="{2CB471B8-B951-4EC4-962F-7BA8DBA6D70C}" destId="{E84EF522-A9FA-4A22-8DD3-07898A35F3DA}" srcOrd="0" destOrd="0" parTransId="{8BB0308E-D340-4A3B-8018-5BA4724CDFD0}" sibTransId="{9FB0AB56-A25D-40D8-82C0-7EC8A2CCF7CF}"/>
    <dgm:cxn modelId="{92FBCB84-FAEB-0E4C-B3C7-92F39C662845}" type="presOf" srcId="{1CDB194E-E1E1-404D-9B28-BECE33139C76}" destId="{BB420D64-0021-4694-87C2-15077F325BAD}" srcOrd="0" destOrd="0" presId="urn:microsoft.com/office/officeart/2018/5/layout/IconCircleLabelList"/>
    <dgm:cxn modelId="{08C7FB98-B3D8-492A-B8CA-1006D0141719}" srcId="{2CB471B8-B951-4EC4-962F-7BA8DBA6D70C}" destId="{1CDB194E-E1E1-404D-9B28-BECE33139C76}" srcOrd="2" destOrd="0" parTransId="{4BEE6D64-364F-42F4-BAE2-55504899E149}" sibTransId="{CBF4EE37-9C5E-4B24-9789-36D0203055DC}"/>
    <dgm:cxn modelId="{F3E879EF-2FE3-134C-8BBF-AD5D7044E1E7}" type="presOf" srcId="{0BC6857D-BBC4-4341-99E4-BE153E94BAA5}" destId="{1315A233-8902-4AA1-894F-5D40AE22B4A4}" srcOrd="0" destOrd="0" presId="urn:microsoft.com/office/officeart/2018/5/layout/IconCircleLabelList"/>
    <dgm:cxn modelId="{2A64A789-55DF-E747-89AE-372F47FF123D}" type="presParOf" srcId="{E44ACB29-B92C-4B74-987E-F005EBEF1748}" destId="{2F0201E0-C53E-4753-80B1-5334ADB472F3}" srcOrd="0" destOrd="0" presId="urn:microsoft.com/office/officeart/2018/5/layout/IconCircleLabelList"/>
    <dgm:cxn modelId="{B748EEBC-A3C4-5A4D-9633-4C18B780C15A}" type="presParOf" srcId="{2F0201E0-C53E-4753-80B1-5334ADB472F3}" destId="{60F6045A-2B44-48D1-B89D-898128872ABC}" srcOrd="0" destOrd="0" presId="urn:microsoft.com/office/officeart/2018/5/layout/IconCircleLabelList"/>
    <dgm:cxn modelId="{F2F164AE-3D78-2E4F-95E6-48333561EF34}" type="presParOf" srcId="{2F0201E0-C53E-4753-80B1-5334ADB472F3}" destId="{DE46DAEC-84A2-41BF-ADD4-F9541E0610C4}" srcOrd="1" destOrd="0" presId="urn:microsoft.com/office/officeart/2018/5/layout/IconCircleLabelList"/>
    <dgm:cxn modelId="{A75667AC-AD06-9546-AFB6-BD06E8DFA259}" type="presParOf" srcId="{2F0201E0-C53E-4753-80B1-5334ADB472F3}" destId="{F762AC59-2B97-4D28-9ACF-24B30A71044E}" srcOrd="2" destOrd="0" presId="urn:microsoft.com/office/officeart/2018/5/layout/IconCircleLabelList"/>
    <dgm:cxn modelId="{89DD593C-D613-D544-A32D-711C563D84B4}" type="presParOf" srcId="{2F0201E0-C53E-4753-80B1-5334ADB472F3}" destId="{A0BE0DF5-60D7-4D64-BB81-6A971977735A}" srcOrd="3" destOrd="0" presId="urn:microsoft.com/office/officeart/2018/5/layout/IconCircleLabelList"/>
    <dgm:cxn modelId="{F65B3F54-AFEB-1449-A432-3E07DC4492FE}" type="presParOf" srcId="{E44ACB29-B92C-4B74-987E-F005EBEF1748}" destId="{7C348E76-206C-4281-9287-50E5D8D5D9DF}" srcOrd="1" destOrd="0" presId="urn:microsoft.com/office/officeart/2018/5/layout/IconCircleLabelList"/>
    <dgm:cxn modelId="{87D7BAB6-85DE-6749-958F-DE0CD7842F8F}" type="presParOf" srcId="{E44ACB29-B92C-4B74-987E-F005EBEF1748}" destId="{FEE3A715-E127-419C-9A32-5478F422C364}" srcOrd="2" destOrd="0" presId="urn:microsoft.com/office/officeart/2018/5/layout/IconCircleLabelList"/>
    <dgm:cxn modelId="{8A773ED0-FAD8-984E-B9D2-7DDED6D0AFA2}" type="presParOf" srcId="{FEE3A715-E127-419C-9A32-5478F422C364}" destId="{C76D3DEA-EDD8-4E93-BA30-57F0A4F72071}" srcOrd="0" destOrd="0" presId="urn:microsoft.com/office/officeart/2018/5/layout/IconCircleLabelList"/>
    <dgm:cxn modelId="{8C966F33-F599-344A-B7EC-8C8451A7D7C1}" type="presParOf" srcId="{FEE3A715-E127-419C-9A32-5478F422C364}" destId="{52B2C357-A2B0-4124-B06B-A31BCE316565}" srcOrd="1" destOrd="0" presId="urn:microsoft.com/office/officeart/2018/5/layout/IconCircleLabelList"/>
    <dgm:cxn modelId="{435944BF-DDF9-124A-83B7-BD640AEB5446}" type="presParOf" srcId="{FEE3A715-E127-419C-9A32-5478F422C364}" destId="{0278EAE0-21FE-4C66-BBEB-6A493862D40F}" srcOrd="2" destOrd="0" presId="urn:microsoft.com/office/officeart/2018/5/layout/IconCircleLabelList"/>
    <dgm:cxn modelId="{020A1DD7-DF36-D54C-93F1-A5FF4B6AFFB0}" type="presParOf" srcId="{FEE3A715-E127-419C-9A32-5478F422C364}" destId="{1315A233-8902-4AA1-894F-5D40AE22B4A4}" srcOrd="3" destOrd="0" presId="urn:microsoft.com/office/officeart/2018/5/layout/IconCircleLabelList"/>
    <dgm:cxn modelId="{78CB0B2C-814E-6E46-9874-9C70F106732C}" type="presParOf" srcId="{E44ACB29-B92C-4B74-987E-F005EBEF1748}" destId="{8D4CAD95-DBBF-4F3F-86ED-E81E5F392F4D}" srcOrd="3" destOrd="0" presId="urn:microsoft.com/office/officeart/2018/5/layout/IconCircleLabelList"/>
    <dgm:cxn modelId="{309975AF-872C-4C47-B794-95014AA4E013}" type="presParOf" srcId="{E44ACB29-B92C-4B74-987E-F005EBEF1748}" destId="{962A9E1D-C0FC-4048-83DC-39AB7A7EA1CE}" srcOrd="4" destOrd="0" presId="urn:microsoft.com/office/officeart/2018/5/layout/IconCircleLabelList"/>
    <dgm:cxn modelId="{ED49F18F-0FAA-3743-9D5F-C1FBA7CEBD75}" type="presParOf" srcId="{962A9E1D-C0FC-4048-83DC-39AB7A7EA1CE}" destId="{18107689-7FA3-4DBF-8EF4-EAA93C936AE4}" srcOrd="0" destOrd="0" presId="urn:microsoft.com/office/officeart/2018/5/layout/IconCircleLabelList"/>
    <dgm:cxn modelId="{E98FCE8D-B4C5-A549-86C8-CD2F10B892DC}" type="presParOf" srcId="{962A9E1D-C0FC-4048-83DC-39AB7A7EA1CE}" destId="{F35FFBF5-86A1-4A9E-B9DE-3F290CBE0BF5}" srcOrd="1" destOrd="0" presId="urn:microsoft.com/office/officeart/2018/5/layout/IconCircleLabelList"/>
    <dgm:cxn modelId="{C72E33C3-177B-1944-ABA8-3FCBA69E2D81}" type="presParOf" srcId="{962A9E1D-C0FC-4048-83DC-39AB7A7EA1CE}" destId="{F00E5D05-069E-4B53-A85D-B82017219B70}" srcOrd="2" destOrd="0" presId="urn:microsoft.com/office/officeart/2018/5/layout/IconCircleLabelList"/>
    <dgm:cxn modelId="{B1F9EE50-CAF1-9B4A-8236-615889C8A704}" type="presParOf" srcId="{962A9E1D-C0FC-4048-83DC-39AB7A7EA1CE}" destId="{BB420D64-0021-4694-87C2-15077F325BA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E8A8F-023E-4BD2-8E42-FB8F4FF7B01B}">
      <dsp:nvSpPr>
        <dsp:cNvPr id="0" name=""/>
        <dsp:cNvSpPr/>
      </dsp:nvSpPr>
      <dsp:spPr>
        <a:xfrm>
          <a:off x="89611" y="43733"/>
          <a:ext cx="1272573" cy="127257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F1B66-9350-4522-B275-EFA7F5C2DA95}">
      <dsp:nvSpPr>
        <dsp:cNvPr id="0" name=""/>
        <dsp:cNvSpPr/>
      </dsp:nvSpPr>
      <dsp:spPr>
        <a:xfrm>
          <a:off x="356852" y="310974"/>
          <a:ext cx="738092" cy="7380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ABC14A-5DA5-42EE-ACD6-53041A8A6C63}">
      <dsp:nvSpPr>
        <dsp:cNvPr id="0" name=""/>
        <dsp:cNvSpPr/>
      </dsp:nvSpPr>
      <dsp:spPr>
        <a:xfrm>
          <a:off x="1634879" y="43733"/>
          <a:ext cx="2999638" cy="12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bg1"/>
              </a:solidFill>
            </a:rPr>
            <a:t>Seznámení s obecnými informacemi o výživě</a:t>
          </a:r>
          <a:endParaRPr lang="en-US" sz="2400" kern="1200" dirty="0">
            <a:solidFill>
              <a:schemeClr val="bg1"/>
            </a:solidFill>
          </a:endParaRPr>
        </a:p>
      </dsp:txBody>
      <dsp:txXfrm>
        <a:off x="1634879" y="43733"/>
        <a:ext cx="2999638" cy="1272573"/>
      </dsp:txXfrm>
    </dsp:sp>
    <dsp:sp modelId="{33733B94-1B06-447B-A01B-18640609D386}">
      <dsp:nvSpPr>
        <dsp:cNvPr id="0" name=""/>
        <dsp:cNvSpPr/>
      </dsp:nvSpPr>
      <dsp:spPr>
        <a:xfrm>
          <a:off x="5157182" y="43733"/>
          <a:ext cx="1272573" cy="127257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B680B-923A-422C-9BD1-249F4867C967}">
      <dsp:nvSpPr>
        <dsp:cNvPr id="0" name=""/>
        <dsp:cNvSpPr/>
      </dsp:nvSpPr>
      <dsp:spPr>
        <a:xfrm>
          <a:off x="5424422" y="310974"/>
          <a:ext cx="738092" cy="7380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DA7322-4150-4C9A-9903-EFAC3FDE1E8C}">
      <dsp:nvSpPr>
        <dsp:cNvPr id="0" name=""/>
        <dsp:cNvSpPr/>
      </dsp:nvSpPr>
      <dsp:spPr>
        <a:xfrm>
          <a:off x="6702450" y="43733"/>
          <a:ext cx="2999638" cy="12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>
              <a:solidFill>
                <a:schemeClr val="bg1"/>
              </a:solidFill>
            </a:rPr>
            <a:t>Rozeznat zdravé a méně vhodné potraviny</a:t>
          </a:r>
          <a:endParaRPr lang="en-US" sz="2400" kern="1200">
            <a:solidFill>
              <a:schemeClr val="bg1"/>
            </a:solidFill>
          </a:endParaRPr>
        </a:p>
      </dsp:txBody>
      <dsp:txXfrm>
        <a:off x="6702450" y="43733"/>
        <a:ext cx="2999638" cy="1272573"/>
      </dsp:txXfrm>
    </dsp:sp>
    <dsp:sp modelId="{254FE18D-50AB-4C64-997D-676D04D14386}">
      <dsp:nvSpPr>
        <dsp:cNvPr id="0" name=""/>
        <dsp:cNvSpPr/>
      </dsp:nvSpPr>
      <dsp:spPr>
        <a:xfrm>
          <a:off x="89611" y="1855517"/>
          <a:ext cx="1272573" cy="127257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2B0364-B1F8-45DD-95F6-4F7C75CF8C63}">
      <dsp:nvSpPr>
        <dsp:cNvPr id="0" name=""/>
        <dsp:cNvSpPr/>
      </dsp:nvSpPr>
      <dsp:spPr>
        <a:xfrm>
          <a:off x="356852" y="2122758"/>
          <a:ext cx="738092" cy="7380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836403-568F-4955-AD92-BF830B48DFDD}">
      <dsp:nvSpPr>
        <dsp:cNvPr id="0" name=""/>
        <dsp:cNvSpPr/>
      </dsp:nvSpPr>
      <dsp:spPr>
        <a:xfrm>
          <a:off x="1634879" y="1855517"/>
          <a:ext cx="2999638" cy="12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>
              <a:solidFill>
                <a:schemeClr val="bg1"/>
              </a:solidFill>
            </a:rPr>
            <a:t>Food timing</a:t>
          </a:r>
          <a:endParaRPr lang="en-US" sz="2400" kern="1200">
            <a:solidFill>
              <a:schemeClr val="bg1"/>
            </a:solidFill>
          </a:endParaRPr>
        </a:p>
      </dsp:txBody>
      <dsp:txXfrm>
        <a:off x="1634879" y="1855517"/>
        <a:ext cx="2999638" cy="1272573"/>
      </dsp:txXfrm>
    </dsp:sp>
    <dsp:sp modelId="{AA8D1FAF-ED8B-4BEA-B9CD-812F1807165C}">
      <dsp:nvSpPr>
        <dsp:cNvPr id="0" name=""/>
        <dsp:cNvSpPr/>
      </dsp:nvSpPr>
      <dsp:spPr>
        <a:xfrm>
          <a:off x="5157182" y="1855517"/>
          <a:ext cx="1272573" cy="1272573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105A1-D6CC-4D47-AE4E-D8487241E640}">
      <dsp:nvSpPr>
        <dsp:cNvPr id="0" name=""/>
        <dsp:cNvSpPr/>
      </dsp:nvSpPr>
      <dsp:spPr>
        <a:xfrm>
          <a:off x="5424422" y="2122758"/>
          <a:ext cx="738092" cy="7380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D6852-8722-435E-BC31-2C9223E6BA33}">
      <dsp:nvSpPr>
        <dsp:cNvPr id="0" name=""/>
        <dsp:cNvSpPr/>
      </dsp:nvSpPr>
      <dsp:spPr>
        <a:xfrm>
          <a:off x="6702450" y="1855517"/>
          <a:ext cx="2999638" cy="1272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>
              <a:solidFill>
                <a:schemeClr val="bg1"/>
              </a:solidFill>
            </a:rPr>
            <a:t>Na co si dát pozor v obchodě a co nakoupit</a:t>
          </a:r>
          <a:endParaRPr lang="en-US" sz="2400" kern="1200">
            <a:solidFill>
              <a:schemeClr val="bg1"/>
            </a:solidFill>
          </a:endParaRPr>
        </a:p>
      </dsp:txBody>
      <dsp:txXfrm>
        <a:off x="6702450" y="1855517"/>
        <a:ext cx="2999638" cy="12725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EF969-6500-411B-AE52-B49CB01D21D2}">
      <dsp:nvSpPr>
        <dsp:cNvPr id="0" name=""/>
        <dsp:cNvSpPr/>
      </dsp:nvSpPr>
      <dsp:spPr>
        <a:xfrm>
          <a:off x="0" y="4024"/>
          <a:ext cx="9791700" cy="5272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AE69-BB34-4AA5-A4C3-27C8289F9D72}">
      <dsp:nvSpPr>
        <dsp:cNvPr id="0" name=""/>
        <dsp:cNvSpPr/>
      </dsp:nvSpPr>
      <dsp:spPr>
        <a:xfrm>
          <a:off x="159507" y="122665"/>
          <a:ext cx="290012" cy="2900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38B44-F2EA-4D05-8F7C-5F742F64D960}">
      <dsp:nvSpPr>
        <dsp:cNvPr id="0" name=""/>
        <dsp:cNvSpPr/>
      </dsp:nvSpPr>
      <dsp:spPr>
        <a:xfrm>
          <a:off x="609026" y="4024"/>
          <a:ext cx="9182077" cy="527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05" tIns="55805" rIns="55805" bIns="5580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Psychická pohoda</a:t>
          </a:r>
          <a:endParaRPr lang="en-US" sz="1900" kern="1200" dirty="0"/>
        </a:p>
      </dsp:txBody>
      <dsp:txXfrm>
        <a:off x="609026" y="4024"/>
        <a:ext cx="9182077" cy="527296"/>
      </dsp:txXfrm>
    </dsp:sp>
    <dsp:sp modelId="{F0245110-CADD-4DC0-A60B-8889DB26BD0F}">
      <dsp:nvSpPr>
        <dsp:cNvPr id="0" name=""/>
        <dsp:cNvSpPr/>
      </dsp:nvSpPr>
      <dsp:spPr>
        <a:xfrm>
          <a:off x="0" y="663144"/>
          <a:ext cx="9791700" cy="5272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6A96B-5A0E-45C6-B997-CF83E6808F9A}">
      <dsp:nvSpPr>
        <dsp:cNvPr id="0" name=""/>
        <dsp:cNvSpPr/>
      </dsp:nvSpPr>
      <dsp:spPr>
        <a:xfrm>
          <a:off x="159507" y="781786"/>
          <a:ext cx="290012" cy="2900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D33F33-C25A-4DEC-9A11-34D657D5152A}">
      <dsp:nvSpPr>
        <dsp:cNvPr id="0" name=""/>
        <dsp:cNvSpPr/>
      </dsp:nvSpPr>
      <dsp:spPr>
        <a:xfrm>
          <a:off x="609026" y="663144"/>
          <a:ext cx="9182077" cy="527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05" tIns="55805" rIns="55805" bIns="5580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Fyzická zdatnost</a:t>
          </a:r>
          <a:endParaRPr lang="en-US" sz="1900" kern="1200"/>
        </a:p>
      </dsp:txBody>
      <dsp:txXfrm>
        <a:off x="609026" y="663144"/>
        <a:ext cx="9182077" cy="527296"/>
      </dsp:txXfrm>
    </dsp:sp>
    <dsp:sp modelId="{BCBD6A44-A21F-4270-95F3-5A4F7168BF0D}">
      <dsp:nvSpPr>
        <dsp:cNvPr id="0" name=""/>
        <dsp:cNvSpPr/>
      </dsp:nvSpPr>
      <dsp:spPr>
        <a:xfrm>
          <a:off x="0" y="1322264"/>
          <a:ext cx="9791700" cy="5272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6330B-BE59-48F7-84B1-0A392ACBDC8E}">
      <dsp:nvSpPr>
        <dsp:cNvPr id="0" name=""/>
        <dsp:cNvSpPr/>
      </dsp:nvSpPr>
      <dsp:spPr>
        <a:xfrm>
          <a:off x="159507" y="1440906"/>
          <a:ext cx="290012" cy="2900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A2C419-1CE1-409D-84CB-774D6310F555}">
      <dsp:nvSpPr>
        <dsp:cNvPr id="0" name=""/>
        <dsp:cNvSpPr/>
      </dsp:nvSpPr>
      <dsp:spPr>
        <a:xfrm>
          <a:off x="609026" y="1322264"/>
          <a:ext cx="9182077" cy="527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05" tIns="55805" rIns="55805" bIns="5580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Kvalitní spánek</a:t>
          </a:r>
          <a:endParaRPr lang="en-US" sz="1900" kern="1200"/>
        </a:p>
      </dsp:txBody>
      <dsp:txXfrm>
        <a:off x="609026" y="1322264"/>
        <a:ext cx="9182077" cy="527296"/>
      </dsp:txXfrm>
    </dsp:sp>
    <dsp:sp modelId="{88303FEC-EE7C-455D-A3FB-41D3C6186B0B}">
      <dsp:nvSpPr>
        <dsp:cNvPr id="0" name=""/>
        <dsp:cNvSpPr/>
      </dsp:nvSpPr>
      <dsp:spPr>
        <a:xfrm>
          <a:off x="0" y="1981384"/>
          <a:ext cx="9791700" cy="5272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A8A12-752B-46D0-8E1D-1CF4E40845FC}">
      <dsp:nvSpPr>
        <dsp:cNvPr id="0" name=""/>
        <dsp:cNvSpPr/>
      </dsp:nvSpPr>
      <dsp:spPr>
        <a:xfrm>
          <a:off x="159507" y="2100026"/>
          <a:ext cx="290012" cy="29001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897DCA-EEE6-4574-9878-CE4B6026E17B}">
      <dsp:nvSpPr>
        <dsp:cNvPr id="0" name=""/>
        <dsp:cNvSpPr/>
      </dsp:nvSpPr>
      <dsp:spPr>
        <a:xfrm>
          <a:off x="609026" y="1981384"/>
          <a:ext cx="9182077" cy="527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05" tIns="55805" rIns="55805" bIns="5580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Správné hygienické návyky</a:t>
          </a:r>
          <a:endParaRPr lang="en-US" sz="1900" kern="1200"/>
        </a:p>
      </dsp:txBody>
      <dsp:txXfrm>
        <a:off x="609026" y="1981384"/>
        <a:ext cx="9182077" cy="527296"/>
      </dsp:txXfrm>
    </dsp:sp>
    <dsp:sp modelId="{DBD76168-B608-4D3E-9509-AD3DD0EC4D07}">
      <dsp:nvSpPr>
        <dsp:cNvPr id="0" name=""/>
        <dsp:cNvSpPr/>
      </dsp:nvSpPr>
      <dsp:spPr>
        <a:xfrm>
          <a:off x="0" y="2640504"/>
          <a:ext cx="9791700" cy="52729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41D9C-AE40-40CF-84CC-00C763844923}">
      <dsp:nvSpPr>
        <dsp:cNvPr id="0" name=""/>
        <dsp:cNvSpPr/>
      </dsp:nvSpPr>
      <dsp:spPr>
        <a:xfrm>
          <a:off x="159507" y="2759146"/>
          <a:ext cx="290012" cy="29001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BC23D-577F-45AD-96B6-8FF5EA4BDE60}">
      <dsp:nvSpPr>
        <dsp:cNvPr id="0" name=""/>
        <dsp:cNvSpPr/>
      </dsp:nvSpPr>
      <dsp:spPr>
        <a:xfrm>
          <a:off x="609026" y="2640504"/>
          <a:ext cx="4406265" cy="527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05" tIns="55805" rIns="55805" bIns="55805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/>
            <a:t>Správné výživové návyky</a:t>
          </a:r>
          <a:endParaRPr lang="en-US" sz="1900" kern="1200"/>
        </a:p>
      </dsp:txBody>
      <dsp:txXfrm>
        <a:off x="609026" y="2640504"/>
        <a:ext cx="4406265" cy="527296"/>
      </dsp:txXfrm>
    </dsp:sp>
    <dsp:sp modelId="{979F754E-0DCA-4C54-A76E-000EF82B307A}">
      <dsp:nvSpPr>
        <dsp:cNvPr id="0" name=""/>
        <dsp:cNvSpPr/>
      </dsp:nvSpPr>
      <dsp:spPr>
        <a:xfrm>
          <a:off x="5015291" y="2640504"/>
          <a:ext cx="4775812" cy="527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05" tIns="55805" rIns="55805" bIns="5580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1" kern="1200" dirty="0"/>
            <a:t>Výživa ovlivňuje zdraví člověka a následně délku života a to ze 40-60%!</a:t>
          </a:r>
          <a:endParaRPr lang="en-US" sz="1400" kern="1200" dirty="0"/>
        </a:p>
      </dsp:txBody>
      <dsp:txXfrm>
        <a:off x="5015291" y="2640504"/>
        <a:ext cx="4775812" cy="5272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B3F147-879C-47C4-AF0F-9DB15B767C59}">
      <dsp:nvSpPr>
        <dsp:cNvPr id="0" name=""/>
        <dsp:cNvSpPr/>
      </dsp:nvSpPr>
      <dsp:spPr>
        <a:xfrm>
          <a:off x="251962" y="511175"/>
          <a:ext cx="805132" cy="8051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23BED8-157B-4B5B-9205-1AE4EA174A62}">
      <dsp:nvSpPr>
        <dsp:cNvPr id="0" name=""/>
        <dsp:cNvSpPr/>
      </dsp:nvSpPr>
      <dsp:spPr>
        <a:xfrm>
          <a:off x="421040" y="680252"/>
          <a:ext cx="466976" cy="4669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9A8AB-4B88-4BFF-A96C-844C5F526605}">
      <dsp:nvSpPr>
        <dsp:cNvPr id="0" name=""/>
        <dsp:cNvSpPr/>
      </dsp:nvSpPr>
      <dsp:spPr>
        <a:xfrm>
          <a:off x="1229623" y="511175"/>
          <a:ext cx="1897811" cy="8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bg1"/>
              </a:solidFill>
            </a:rPr>
            <a:t>Zdraví a prevence nemocí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1229623" y="511175"/>
        <a:ext cx="1897811" cy="805132"/>
      </dsp:txXfrm>
    </dsp:sp>
    <dsp:sp modelId="{231576F0-357C-490D-AA1E-3CA78C3FBCA4}">
      <dsp:nvSpPr>
        <dsp:cNvPr id="0" name=""/>
        <dsp:cNvSpPr/>
      </dsp:nvSpPr>
      <dsp:spPr>
        <a:xfrm>
          <a:off x="3458114" y="511175"/>
          <a:ext cx="805132" cy="8051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37CEF-28B9-4267-A142-9D5CD6E53C3C}">
      <dsp:nvSpPr>
        <dsp:cNvPr id="0" name=""/>
        <dsp:cNvSpPr/>
      </dsp:nvSpPr>
      <dsp:spPr>
        <a:xfrm>
          <a:off x="3627191" y="680252"/>
          <a:ext cx="466976" cy="4669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8102D-1AB7-4A7F-A381-477D8F442BF9}">
      <dsp:nvSpPr>
        <dsp:cNvPr id="0" name=""/>
        <dsp:cNvSpPr/>
      </dsp:nvSpPr>
      <dsp:spPr>
        <a:xfrm>
          <a:off x="4435774" y="511175"/>
          <a:ext cx="1897811" cy="8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bg1"/>
              </a:solidFill>
            </a:rPr>
            <a:t>Růst a vývoj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435774" y="511175"/>
        <a:ext cx="1897811" cy="805132"/>
      </dsp:txXfrm>
    </dsp:sp>
    <dsp:sp modelId="{29EC4F98-7CC9-42C0-AB6A-008781D8A7D6}">
      <dsp:nvSpPr>
        <dsp:cNvPr id="0" name=""/>
        <dsp:cNvSpPr/>
      </dsp:nvSpPr>
      <dsp:spPr>
        <a:xfrm>
          <a:off x="6664265" y="511175"/>
          <a:ext cx="805132" cy="8051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35FC0-17AD-4D6E-AF05-ED7347E84DBC}">
      <dsp:nvSpPr>
        <dsp:cNvPr id="0" name=""/>
        <dsp:cNvSpPr/>
      </dsp:nvSpPr>
      <dsp:spPr>
        <a:xfrm>
          <a:off x="6833342" y="680252"/>
          <a:ext cx="466976" cy="4669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21264-F70D-4E7E-810E-65A0DD07D510}">
      <dsp:nvSpPr>
        <dsp:cNvPr id="0" name=""/>
        <dsp:cNvSpPr/>
      </dsp:nvSpPr>
      <dsp:spPr>
        <a:xfrm>
          <a:off x="7641925" y="511175"/>
          <a:ext cx="1897811" cy="8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bg1"/>
              </a:solidFill>
            </a:rPr>
            <a:t>Energie a výkon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7641925" y="511175"/>
        <a:ext cx="1897811" cy="805132"/>
      </dsp:txXfrm>
    </dsp:sp>
    <dsp:sp modelId="{120A371B-DD30-4AB2-88BF-C09816A6DBA8}">
      <dsp:nvSpPr>
        <dsp:cNvPr id="0" name=""/>
        <dsp:cNvSpPr/>
      </dsp:nvSpPr>
      <dsp:spPr>
        <a:xfrm>
          <a:off x="251962" y="1855517"/>
          <a:ext cx="805132" cy="8051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15AE29-084F-435C-ABD6-A3A0F9240609}">
      <dsp:nvSpPr>
        <dsp:cNvPr id="0" name=""/>
        <dsp:cNvSpPr/>
      </dsp:nvSpPr>
      <dsp:spPr>
        <a:xfrm>
          <a:off x="421040" y="2024595"/>
          <a:ext cx="466976" cy="4669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9E46E9-C181-4053-92EB-5C0A8852AF7B}">
      <dsp:nvSpPr>
        <dsp:cNvPr id="0" name=""/>
        <dsp:cNvSpPr/>
      </dsp:nvSpPr>
      <dsp:spPr>
        <a:xfrm>
          <a:off x="1229623" y="1855517"/>
          <a:ext cx="1897811" cy="8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bg1"/>
              </a:solidFill>
            </a:rPr>
            <a:t>Imunita</a:t>
          </a:r>
          <a:r>
            <a:rPr lang="cs-CZ" sz="2000" kern="1200" dirty="0"/>
            <a:t> </a:t>
          </a:r>
          <a:endParaRPr lang="en-US" sz="2000" kern="1200" dirty="0"/>
        </a:p>
      </dsp:txBody>
      <dsp:txXfrm>
        <a:off x="1229623" y="1855517"/>
        <a:ext cx="1897811" cy="805132"/>
      </dsp:txXfrm>
    </dsp:sp>
    <dsp:sp modelId="{BCE7F38B-4E3D-43EB-B5CB-1EFB8E21C841}">
      <dsp:nvSpPr>
        <dsp:cNvPr id="0" name=""/>
        <dsp:cNvSpPr/>
      </dsp:nvSpPr>
      <dsp:spPr>
        <a:xfrm>
          <a:off x="3458114" y="1855517"/>
          <a:ext cx="805132" cy="80513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98173-F8EC-4683-814C-2B99402963AE}">
      <dsp:nvSpPr>
        <dsp:cNvPr id="0" name=""/>
        <dsp:cNvSpPr/>
      </dsp:nvSpPr>
      <dsp:spPr>
        <a:xfrm>
          <a:off x="3627191" y="2024595"/>
          <a:ext cx="466976" cy="4669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C5DCD-C194-4174-8A13-BC16097A2658}">
      <dsp:nvSpPr>
        <dsp:cNvPr id="0" name=""/>
        <dsp:cNvSpPr/>
      </dsp:nvSpPr>
      <dsp:spPr>
        <a:xfrm>
          <a:off x="4435774" y="1855517"/>
          <a:ext cx="1897811" cy="80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bg1"/>
              </a:solidFill>
            </a:rPr>
            <a:t>Dobré stravovací návyky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4435774" y="1855517"/>
        <a:ext cx="1897811" cy="8051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875EC8-F11A-4AE4-9C29-B709AAD254D1}">
      <dsp:nvSpPr>
        <dsp:cNvPr id="0" name=""/>
        <dsp:cNvSpPr/>
      </dsp:nvSpPr>
      <dsp:spPr>
        <a:xfrm>
          <a:off x="0" y="1316"/>
          <a:ext cx="9791700" cy="6671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ABD4F-BDB8-4426-A010-AD1E0FB1AC94}">
      <dsp:nvSpPr>
        <dsp:cNvPr id="0" name=""/>
        <dsp:cNvSpPr/>
      </dsp:nvSpPr>
      <dsp:spPr>
        <a:xfrm>
          <a:off x="201827" y="151436"/>
          <a:ext cx="366959" cy="3669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B9C0FF-D489-4620-8980-F9D0290CE877}">
      <dsp:nvSpPr>
        <dsp:cNvPr id="0" name=""/>
        <dsp:cNvSpPr/>
      </dsp:nvSpPr>
      <dsp:spPr>
        <a:xfrm>
          <a:off x="770614" y="1316"/>
          <a:ext cx="4406265" cy="6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12" tIns="70612" rIns="70612" bIns="7061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Makroživiny</a:t>
          </a:r>
          <a:r>
            <a:rPr lang="cs-CZ" sz="2200" b="1" kern="1200" dirty="0"/>
            <a:t> </a:t>
          </a:r>
          <a:endParaRPr lang="en-US" sz="2200" kern="1200" dirty="0"/>
        </a:p>
      </dsp:txBody>
      <dsp:txXfrm>
        <a:off x="770614" y="1316"/>
        <a:ext cx="4406265" cy="667198"/>
      </dsp:txXfrm>
    </dsp:sp>
    <dsp:sp modelId="{F60F6A99-A039-4426-87D6-69ECF6CF341E}">
      <dsp:nvSpPr>
        <dsp:cNvPr id="0" name=""/>
        <dsp:cNvSpPr/>
      </dsp:nvSpPr>
      <dsp:spPr>
        <a:xfrm>
          <a:off x="5176879" y="1316"/>
          <a:ext cx="4614820" cy="6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12" tIns="70612" rIns="70612" bIns="7061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Základní živiny, dodávají energii (</a:t>
          </a:r>
          <a:r>
            <a:rPr lang="cs-CZ" sz="1600" b="1" kern="1200" dirty="0"/>
            <a:t>Bílkoviny, Sacharidy, Tuky</a:t>
          </a:r>
          <a:r>
            <a:rPr lang="cs-CZ" sz="1300" b="1" kern="1200" dirty="0"/>
            <a:t>)</a:t>
          </a:r>
          <a:endParaRPr lang="en-US" sz="1300" kern="1200" dirty="0"/>
        </a:p>
      </dsp:txBody>
      <dsp:txXfrm>
        <a:off x="5176879" y="1316"/>
        <a:ext cx="4614820" cy="667198"/>
      </dsp:txXfrm>
    </dsp:sp>
    <dsp:sp modelId="{419C916D-0B89-4449-AAE7-8136368EDB92}">
      <dsp:nvSpPr>
        <dsp:cNvPr id="0" name=""/>
        <dsp:cNvSpPr/>
      </dsp:nvSpPr>
      <dsp:spPr>
        <a:xfrm>
          <a:off x="0" y="835314"/>
          <a:ext cx="9791700" cy="6671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093DB-BF65-4958-B720-FF6E610471A2}">
      <dsp:nvSpPr>
        <dsp:cNvPr id="0" name=""/>
        <dsp:cNvSpPr/>
      </dsp:nvSpPr>
      <dsp:spPr>
        <a:xfrm>
          <a:off x="201827" y="985433"/>
          <a:ext cx="366959" cy="3669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4AADB-79A3-4BF5-9898-A20A8E4BD0F1}">
      <dsp:nvSpPr>
        <dsp:cNvPr id="0" name=""/>
        <dsp:cNvSpPr/>
      </dsp:nvSpPr>
      <dsp:spPr>
        <a:xfrm>
          <a:off x="770614" y="835314"/>
          <a:ext cx="4406265" cy="6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12" tIns="70612" rIns="70612" bIns="7061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Mikroživiny</a:t>
          </a:r>
          <a:endParaRPr lang="en-US" sz="2200" kern="1200" dirty="0"/>
        </a:p>
      </dsp:txBody>
      <dsp:txXfrm>
        <a:off x="770614" y="835314"/>
        <a:ext cx="4406265" cy="667198"/>
      </dsp:txXfrm>
    </dsp:sp>
    <dsp:sp modelId="{E364EAC8-32C6-47D9-9E9F-F2B6FABE2363}">
      <dsp:nvSpPr>
        <dsp:cNvPr id="0" name=""/>
        <dsp:cNvSpPr/>
      </dsp:nvSpPr>
      <dsp:spPr>
        <a:xfrm>
          <a:off x="5176879" y="835314"/>
          <a:ext cx="4614820" cy="6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12" tIns="70612" rIns="70612" bIns="7061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Potřeba v menších množstvích, důležité pro zdraví (</a:t>
          </a:r>
          <a:r>
            <a:rPr lang="cs-CZ" sz="1600" b="1" kern="1200" dirty="0"/>
            <a:t>Vitamíny, Minerály)</a:t>
          </a:r>
          <a:endParaRPr lang="en-US" sz="1600" kern="1200" dirty="0"/>
        </a:p>
      </dsp:txBody>
      <dsp:txXfrm>
        <a:off x="5176879" y="835314"/>
        <a:ext cx="4614820" cy="667198"/>
      </dsp:txXfrm>
    </dsp:sp>
    <dsp:sp modelId="{0B960F31-CC00-420B-979E-095DFA7D3D32}">
      <dsp:nvSpPr>
        <dsp:cNvPr id="0" name=""/>
        <dsp:cNvSpPr/>
      </dsp:nvSpPr>
      <dsp:spPr>
        <a:xfrm>
          <a:off x="0" y="1669312"/>
          <a:ext cx="9791700" cy="6671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124D7E-C697-4A09-A02D-DFA70324FE96}">
      <dsp:nvSpPr>
        <dsp:cNvPr id="0" name=""/>
        <dsp:cNvSpPr/>
      </dsp:nvSpPr>
      <dsp:spPr>
        <a:xfrm>
          <a:off x="201827" y="1819431"/>
          <a:ext cx="366959" cy="3669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85805-9C6B-49D1-95EE-A966F9B4A93A}">
      <dsp:nvSpPr>
        <dsp:cNvPr id="0" name=""/>
        <dsp:cNvSpPr/>
      </dsp:nvSpPr>
      <dsp:spPr>
        <a:xfrm>
          <a:off x="770614" y="1669312"/>
          <a:ext cx="4406265" cy="6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12" tIns="70612" rIns="70612" bIns="7061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/>
            <a:t>Kilokalorie</a:t>
          </a:r>
          <a:r>
            <a:rPr lang="cs-CZ" sz="2200" b="1" kern="1200" dirty="0"/>
            <a:t> (kcal)</a:t>
          </a:r>
          <a:endParaRPr lang="en-US" sz="2200" kern="1200" dirty="0"/>
        </a:p>
      </dsp:txBody>
      <dsp:txXfrm>
        <a:off x="770614" y="1669312"/>
        <a:ext cx="4406265" cy="667198"/>
      </dsp:txXfrm>
    </dsp:sp>
    <dsp:sp modelId="{936FF61B-5679-4B0E-90F4-3CC09D394118}">
      <dsp:nvSpPr>
        <dsp:cNvPr id="0" name=""/>
        <dsp:cNvSpPr/>
      </dsp:nvSpPr>
      <dsp:spPr>
        <a:xfrm>
          <a:off x="5176879" y="1669312"/>
          <a:ext cx="4614820" cy="6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12" tIns="70612" rIns="70612" bIns="7061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Jednotky energie, které se používají k měření kalorické hodnoty potravin</a:t>
          </a:r>
          <a:endParaRPr lang="en-US" sz="1600" kern="1200" dirty="0"/>
        </a:p>
      </dsp:txBody>
      <dsp:txXfrm>
        <a:off x="5176879" y="1669312"/>
        <a:ext cx="4614820" cy="667198"/>
      </dsp:txXfrm>
    </dsp:sp>
    <dsp:sp modelId="{B93CA49A-9C8A-461C-95CD-0039DC4E7CB0}">
      <dsp:nvSpPr>
        <dsp:cNvPr id="0" name=""/>
        <dsp:cNvSpPr/>
      </dsp:nvSpPr>
      <dsp:spPr>
        <a:xfrm>
          <a:off x="0" y="2503310"/>
          <a:ext cx="9791700" cy="66719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DE17E-A028-43AC-ADAE-CD5EC44FC8A6}">
      <dsp:nvSpPr>
        <dsp:cNvPr id="0" name=""/>
        <dsp:cNvSpPr/>
      </dsp:nvSpPr>
      <dsp:spPr>
        <a:xfrm>
          <a:off x="201827" y="2653429"/>
          <a:ext cx="366959" cy="3669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8961F-E6B8-4F6E-BA37-7F17C523C4E5}">
      <dsp:nvSpPr>
        <dsp:cNvPr id="0" name=""/>
        <dsp:cNvSpPr/>
      </dsp:nvSpPr>
      <dsp:spPr>
        <a:xfrm>
          <a:off x="770614" y="2503310"/>
          <a:ext cx="4406265" cy="6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12" tIns="70612" rIns="70612" bIns="70612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b="1" kern="1200" dirty="0" err="1"/>
            <a:t>Kilojauly</a:t>
          </a:r>
          <a:r>
            <a:rPr lang="cs-CZ" sz="2800" b="1" kern="1200" dirty="0"/>
            <a:t> (</a:t>
          </a:r>
          <a:r>
            <a:rPr lang="cs-CZ" sz="2800" b="1" kern="1200" dirty="0" err="1"/>
            <a:t>kJ</a:t>
          </a:r>
          <a:r>
            <a:rPr lang="cs-CZ" sz="2800" b="1" kern="1200" dirty="0"/>
            <a:t>)</a:t>
          </a:r>
          <a:endParaRPr lang="en-US" sz="2800" kern="1200" dirty="0"/>
        </a:p>
      </dsp:txBody>
      <dsp:txXfrm>
        <a:off x="770614" y="2503310"/>
        <a:ext cx="4406265" cy="667198"/>
      </dsp:txXfrm>
    </dsp:sp>
    <dsp:sp modelId="{91870C6D-4F00-47C1-BC9C-D6AE1A0DD60B}">
      <dsp:nvSpPr>
        <dsp:cNvPr id="0" name=""/>
        <dsp:cNvSpPr/>
      </dsp:nvSpPr>
      <dsp:spPr>
        <a:xfrm>
          <a:off x="5176879" y="2503310"/>
          <a:ext cx="4614820" cy="667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612" tIns="70612" rIns="70612" bIns="70612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1 kcal = 4,2 </a:t>
          </a:r>
          <a:r>
            <a:rPr lang="cs-CZ" sz="1600" b="1" kern="1200" dirty="0" err="1"/>
            <a:t>kJ</a:t>
          </a:r>
          <a:endParaRPr lang="en-US" sz="1600" kern="1200" dirty="0"/>
        </a:p>
      </dsp:txBody>
      <dsp:txXfrm>
        <a:off x="5176879" y="2503310"/>
        <a:ext cx="4614820" cy="6671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360868-5D1F-43A9-9D93-B385EEC72F55}">
      <dsp:nvSpPr>
        <dsp:cNvPr id="0" name=""/>
        <dsp:cNvSpPr/>
      </dsp:nvSpPr>
      <dsp:spPr>
        <a:xfrm>
          <a:off x="0" y="387"/>
          <a:ext cx="10972800" cy="9058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CA1EA-97BA-4032-8DA1-AEB0ADD216B8}">
      <dsp:nvSpPr>
        <dsp:cNvPr id="0" name=""/>
        <dsp:cNvSpPr/>
      </dsp:nvSpPr>
      <dsp:spPr>
        <a:xfrm>
          <a:off x="274034" y="204214"/>
          <a:ext cx="498244" cy="4982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2AA06-1E41-4BF6-92EE-A0E52B234254}">
      <dsp:nvSpPr>
        <dsp:cNvPr id="0" name=""/>
        <dsp:cNvSpPr/>
      </dsp:nvSpPr>
      <dsp:spPr>
        <a:xfrm>
          <a:off x="1046314" y="387"/>
          <a:ext cx="4937760" cy="905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4" tIns="95874" rIns="95874" bIns="9587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/>
            <a:t>Potravinová intolerance</a:t>
          </a:r>
          <a:endParaRPr lang="en-US" sz="2300" kern="1200" dirty="0"/>
        </a:p>
      </dsp:txBody>
      <dsp:txXfrm>
        <a:off x="1046314" y="387"/>
        <a:ext cx="4937760" cy="905899"/>
      </dsp:txXfrm>
    </dsp:sp>
    <dsp:sp modelId="{948D6702-EF76-4AA6-8EAE-B73374FC83DA}">
      <dsp:nvSpPr>
        <dsp:cNvPr id="0" name=""/>
        <dsp:cNvSpPr/>
      </dsp:nvSpPr>
      <dsp:spPr>
        <a:xfrm>
          <a:off x="5984074" y="387"/>
          <a:ext cx="4988725" cy="905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4" tIns="95874" rIns="95874" bIns="9587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Nepřímá reakce těla na určité potraviny, obvykle kvůli neschopnosti strávit určité látky, jako laktózu a lepek.</a:t>
          </a:r>
          <a:endParaRPr lang="en-US" sz="1500" kern="1200"/>
        </a:p>
      </dsp:txBody>
      <dsp:txXfrm>
        <a:off x="5984074" y="387"/>
        <a:ext cx="4988725" cy="905899"/>
      </dsp:txXfrm>
    </dsp:sp>
    <dsp:sp modelId="{2B96ADC6-FD9E-48D9-8B68-74F37A28614F}">
      <dsp:nvSpPr>
        <dsp:cNvPr id="0" name=""/>
        <dsp:cNvSpPr/>
      </dsp:nvSpPr>
      <dsp:spPr>
        <a:xfrm>
          <a:off x="0" y="1132761"/>
          <a:ext cx="10972800" cy="9058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E8ED4-FDD2-435C-80C5-7FFA8C219887}">
      <dsp:nvSpPr>
        <dsp:cNvPr id="0" name=""/>
        <dsp:cNvSpPr/>
      </dsp:nvSpPr>
      <dsp:spPr>
        <a:xfrm>
          <a:off x="274034" y="1336589"/>
          <a:ext cx="498244" cy="4982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E92C1-D56C-42A6-84EC-94BDC52215ED}">
      <dsp:nvSpPr>
        <dsp:cNvPr id="0" name=""/>
        <dsp:cNvSpPr/>
      </dsp:nvSpPr>
      <dsp:spPr>
        <a:xfrm>
          <a:off x="1046314" y="1132761"/>
          <a:ext cx="4937760" cy="905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4" tIns="95874" rIns="95874" bIns="9587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/>
            <a:t>Potravinová alergie</a:t>
          </a:r>
          <a:endParaRPr lang="en-US" sz="2300" kern="1200" dirty="0"/>
        </a:p>
      </dsp:txBody>
      <dsp:txXfrm>
        <a:off x="1046314" y="1132761"/>
        <a:ext cx="4937760" cy="905899"/>
      </dsp:txXfrm>
    </dsp:sp>
    <dsp:sp modelId="{A6D44A77-33B1-4CED-9B42-2651EF2347AC}">
      <dsp:nvSpPr>
        <dsp:cNvPr id="0" name=""/>
        <dsp:cNvSpPr/>
      </dsp:nvSpPr>
      <dsp:spPr>
        <a:xfrm>
          <a:off x="5984074" y="1132761"/>
          <a:ext cx="4988725" cy="905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4" tIns="95874" rIns="95874" bIns="9587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Nepřiměřená a přehnaná imunitní reakce těla na určité složky potravy, které jsou normálně považovány za neškodné.</a:t>
          </a:r>
          <a:endParaRPr lang="en-US" sz="1500" kern="1200"/>
        </a:p>
      </dsp:txBody>
      <dsp:txXfrm>
        <a:off x="5984074" y="1132761"/>
        <a:ext cx="4988725" cy="905899"/>
      </dsp:txXfrm>
    </dsp:sp>
    <dsp:sp modelId="{048EC2F0-D3CD-4A1B-B285-37F2C3FCD66E}">
      <dsp:nvSpPr>
        <dsp:cNvPr id="0" name=""/>
        <dsp:cNvSpPr/>
      </dsp:nvSpPr>
      <dsp:spPr>
        <a:xfrm>
          <a:off x="0" y="2265136"/>
          <a:ext cx="10972800" cy="9058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256B1-96FA-438C-9AE6-92B0041F18F5}">
      <dsp:nvSpPr>
        <dsp:cNvPr id="0" name=""/>
        <dsp:cNvSpPr/>
      </dsp:nvSpPr>
      <dsp:spPr>
        <a:xfrm>
          <a:off x="274034" y="2468963"/>
          <a:ext cx="498244" cy="4982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13786-FEF7-4651-9984-68C862ED454D}">
      <dsp:nvSpPr>
        <dsp:cNvPr id="0" name=""/>
        <dsp:cNvSpPr/>
      </dsp:nvSpPr>
      <dsp:spPr>
        <a:xfrm>
          <a:off x="1046314" y="2265136"/>
          <a:ext cx="4937760" cy="905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4" tIns="95874" rIns="95874" bIns="95874" numCol="1" spcCol="1270" anchor="ctr" anchorCtr="0">
          <a:noAutofit/>
        </a:bodyPr>
        <a:lstStyle/>
        <a:p>
          <a:pPr marL="0" lvl="0" indent="0" algn="l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 dirty="0"/>
            <a:t>Racionální výživa </a:t>
          </a:r>
          <a:r>
            <a:rPr lang="cs-CZ" sz="2300" kern="1200" dirty="0"/>
            <a:t>(=vyvážená strava)</a:t>
          </a:r>
          <a:endParaRPr lang="en-US" sz="2300" kern="1200" dirty="0"/>
        </a:p>
      </dsp:txBody>
      <dsp:txXfrm>
        <a:off x="1046314" y="2265136"/>
        <a:ext cx="4937760" cy="905899"/>
      </dsp:txXfrm>
    </dsp:sp>
    <dsp:sp modelId="{BBC561FB-27C7-4002-987A-DAE7A8C1B03A}">
      <dsp:nvSpPr>
        <dsp:cNvPr id="0" name=""/>
        <dsp:cNvSpPr/>
      </dsp:nvSpPr>
      <dsp:spPr>
        <a:xfrm>
          <a:off x="5984074" y="2265136"/>
          <a:ext cx="4988725" cy="9058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874" tIns="95874" rIns="95874" bIns="95874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Způsob stravování, který klade důraz na poskytování </a:t>
          </a:r>
          <a:r>
            <a:rPr lang="cs-CZ" sz="1500" b="1" kern="1200"/>
            <a:t>všech potřebných živin</a:t>
          </a:r>
          <a:r>
            <a:rPr lang="cs-CZ" sz="1500" kern="1200"/>
            <a:t>, aby bylo zajištěno optimální </a:t>
          </a:r>
          <a:r>
            <a:rPr lang="cs-CZ" sz="1500" b="1" kern="1200"/>
            <a:t>zdraví a fungování organismu</a:t>
          </a:r>
          <a:r>
            <a:rPr lang="cs-CZ" sz="1500" kern="1200"/>
            <a:t>.</a:t>
          </a:r>
          <a:endParaRPr lang="en-US" sz="1500" kern="1200"/>
        </a:p>
      </dsp:txBody>
      <dsp:txXfrm>
        <a:off x="5984074" y="2265136"/>
        <a:ext cx="4988725" cy="9058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6045A-2B44-48D1-B89D-898128872ABC}">
      <dsp:nvSpPr>
        <dsp:cNvPr id="0" name=""/>
        <dsp:cNvSpPr/>
      </dsp:nvSpPr>
      <dsp:spPr>
        <a:xfrm>
          <a:off x="668088" y="266030"/>
          <a:ext cx="1749937" cy="17499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6DAEC-84A2-41BF-ADD4-F9541E0610C4}">
      <dsp:nvSpPr>
        <dsp:cNvPr id="0" name=""/>
        <dsp:cNvSpPr/>
      </dsp:nvSpPr>
      <dsp:spPr>
        <a:xfrm>
          <a:off x="1041017" y="611490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E0DF5-60D7-4D64-BB81-6A971977735A}">
      <dsp:nvSpPr>
        <dsp:cNvPr id="0" name=""/>
        <dsp:cNvSpPr/>
      </dsp:nvSpPr>
      <dsp:spPr>
        <a:xfrm>
          <a:off x="0" y="2417585"/>
          <a:ext cx="2868750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b="1" kern="1200" dirty="0">
              <a:solidFill>
                <a:schemeClr val="bg1"/>
              </a:solidFill>
            </a:rPr>
            <a:t>Respektuje zvýšený výdej energie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200" kern="1200" dirty="0">
              <a:solidFill>
                <a:schemeClr val="bg1"/>
              </a:solidFill>
            </a:rPr>
            <a:t>Aktivní sportovec má nárok na větší objem stravy a energeticky bohatou stravu</a:t>
          </a:r>
          <a:endParaRPr lang="en-US" sz="1200" kern="1200" dirty="0">
            <a:solidFill>
              <a:schemeClr val="bg1"/>
            </a:solidFill>
          </a:endParaRPr>
        </a:p>
      </dsp:txBody>
      <dsp:txXfrm>
        <a:off x="0" y="2417585"/>
        <a:ext cx="2868750" cy="810000"/>
      </dsp:txXfrm>
    </dsp:sp>
    <dsp:sp modelId="{C76D3DEA-EDD8-4E93-BA30-57F0A4F72071}">
      <dsp:nvSpPr>
        <dsp:cNvPr id="0" name=""/>
        <dsp:cNvSpPr/>
      </dsp:nvSpPr>
      <dsp:spPr>
        <a:xfrm>
          <a:off x="4023278" y="271863"/>
          <a:ext cx="1749937" cy="17499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B2C357-A2B0-4124-B06B-A31BCE316565}">
      <dsp:nvSpPr>
        <dsp:cNvPr id="0" name=""/>
        <dsp:cNvSpPr/>
      </dsp:nvSpPr>
      <dsp:spPr>
        <a:xfrm>
          <a:off x="4396215" y="638959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5A233-8902-4AA1-894F-5D40AE22B4A4}">
      <dsp:nvSpPr>
        <dsp:cNvPr id="0" name=""/>
        <dsp:cNvSpPr/>
      </dsp:nvSpPr>
      <dsp:spPr>
        <a:xfrm>
          <a:off x="3631177" y="2378568"/>
          <a:ext cx="2534139" cy="10961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b="1" kern="1200" dirty="0">
              <a:solidFill>
                <a:schemeClr val="bg1"/>
              </a:solidFill>
            </a:rPr>
            <a:t>Respektuje zvýšenou ztrátu tekutin a minerálů 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 dirty="0">
              <a:solidFill>
                <a:schemeClr val="bg1"/>
              </a:solidFill>
            </a:rPr>
            <a:t>Pitný </a:t>
          </a:r>
          <a:r>
            <a:rPr lang="cs-CZ" sz="1300" kern="1200" dirty="0" err="1">
              <a:solidFill>
                <a:schemeClr val="bg1"/>
              </a:solidFill>
            </a:rPr>
            <a:t>režim,</a:t>
          </a:r>
          <a:r>
            <a:rPr lang="cs-CZ" sz="1300" kern="1200" dirty="0" err="1"/>
            <a:t>,</a:t>
          </a:r>
          <a:r>
            <a:rPr lang="cs-CZ" sz="1300" kern="1200" dirty="0" err="1">
              <a:solidFill>
                <a:schemeClr val="bg1"/>
              </a:solidFill>
            </a:rPr>
            <a:t>vhodné</a:t>
          </a:r>
          <a:r>
            <a:rPr lang="cs-CZ" sz="1300" kern="1200" dirty="0">
              <a:solidFill>
                <a:schemeClr val="bg1"/>
              </a:solidFill>
            </a:rPr>
            <a:t> nápoje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3631177" y="2378568"/>
        <a:ext cx="2534139" cy="1096124"/>
      </dsp:txXfrm>
    </dsp:sp>
    <dsp:sp modelId="{18107689-7FA3-4DBF-8EF4-EAA93C936AE4}">
      <dsp:nvSpPr>
        <dsp:cNvPr id="0" name=""/>
        <dsp:cNvSpPr/>
      </dsp:nvSpPr>
      <dsp:spPr>
        <a:xfrm>
          <a:off x="7368492" y="350499"/>
          <a:ext cx="1749937" cy="1749937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FFBF5-86A1-4A9E-B9DE-3F290CBE0BF5}">
      <dsp:nvSpPr>
        <dsp:cNvPr id="0" name=""/>
        <dsp:cNvSpPr/>
      </dsp:nvSpPr>
      <dsp:spPr>
        <a:xfrm>
          <a:off x="7741433" y="723433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20D64-0021-4694-87C2-15077F325BAD}">
      <dsp:nvSpPr>
        <dsp:cNvPr id="0" name=""/>
        <dsp:cNvSpPr/>
      </dsp:nvSpPr>
      <dsp:spPr>
        <a:xfrm>
          <a:off x="6809092" y="2361428"/>
          <a:ext cx="2868750" cy="81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b="1" kern="1200" dirty="0">
              <a:solidFill>
                <a:schemeClr val="bg1"/>
              </a:solidFill>
            </a:rPr>
            <a:t>Respektuje zvýšenou potřebu ochranných látek</a:t>
          </a:r>
        </a:p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300" kern="1200" dirty="0">
              <a:solidFill>
                <a:schemeClr val="bg1"/>
              </a:solidFill>
            </a:rPr>
            <a:t>Vitamíny, antioxidanty</a:t>
          </a:r>
          <a:r>
            <a:rPr lang="cs-CZ" sz="1300" b="1" kern="1200" dirty="0">
              <a:solidFill>
                <a:schemeClr val="bg1"/>
              </a:solidFill>
            </a:rPr>
            <a:t> </a:t>
          </a:r>
          <a:endParaRPr lang="en-US" sz="1300" kern="1200" dirty="0">
            <a:solidFill>
              <a:schemeClr val="bg1"/>
            </a:solidFill>
          </a:endParaRPr>
        </a:p>
      </dsp:txBody>
      <dsp:txXfrm>
        <a:off x="6809092" y="2361428"/>
        <a:ext cx="2868750" cy="81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F02E4-81D3-8EFF-DBDE-0211977BA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6306CF7-41BC-4954-5FAE-ECECA1786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C7E953-6AA6-510B-B7DE-ABD588A0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869606-5D8C-DAFC-4A91-D16DCA771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4F7361-5FE7-2728-DA65-71654A73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22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4D380F-1F93-6BAA-EC19-ECC720D5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D5AD557-EE62-2CFF-190A-EB3BD8E62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D63AAF-21B5-AA8B-9613-BE8C10271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0CE98D-4613-D9D7-CE32-1DF900B9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C04F46-4C61-2922-B3EF-BCCF87DC7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525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B9CAE49-B629-9E32-7EC4-F2DAF389BB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36E5E31-9E41-46B5-92CC-563C2967B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9E7A16-7A5B-1D30-52C9-3129FE4D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341B5C-50CC-E442-7ABD-32DEF70A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C14263-E9BF-6905-02D3-1BDE794F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459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B3EB5A-8DD3-496F-E5A9-655B5BF15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1E37BD-0B0E-7C86-2CE0-A5FB31AAF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764A9A-700D-72A8-0DCB-3B06D056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0FBE21-08C2-A0D0-B5CF-FFB26FC7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A9FAB8-3F3E-E0B9-C226-769320CB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456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AA10DB-2B48-F1CE-79B6-FEE4C2809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98775E-397F-DFCF-570C-2B0010DAA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01801D-C78B-9610-9C6B-D061721A8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DB3F2B-B9F9-A700-F6C4-F0CC681E9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3E1E66-8BC2-FE4F-150A-CBEB976C8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94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AFDAD-8517-2C92-21CD-B681FED3A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2780A0-753B-EEA7-7C43-6A95F7C28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39943F-88A2-CF08-F36F-F1F76ED46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A0B1C6-581C-F059-ABE4-C335FB1BD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C521080-F8E4-7B64-A80A-76660018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D045E5-5869-027E-F984-54863764A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6479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97CA35-4B97-BC36-0EFB-3C4F15DE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349FC8-9659-E8DB-F5B2-982EA1FA3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B311B0-740F-0ED4-2D2D-0BE1EF4BF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650F78E-6749-D43E-09BA-25D1740FA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A4E66FA-696C-266E-EA03-DA3327069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3C87F68-BDFE-0599-61BB-C387C267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126E866-3B66-ADEF-967D-7D77BDDBB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4527B97-D0DD-B380-9D72-FE79FE2C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55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CC3413-53B1-81E4-5284-AE6DA887A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AC79329-806F-96CF-0463-59F77F521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F156943-7968-E33A-60AE-A1123962E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5AF06E-7F08-D2B0-D194-9CF2AABE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9219DF8-D58E-D9DD-8D6B-3C697BA8B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3397D31-425C-AF06-C858-1843CAEA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658047-D2CA-8412-57FB-5AC2F4B4A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72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9CF66-F362-6FE0-6B4B-B5311ED9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2BD884-1A9B-B51D-C311-62726652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99ABE1-549E-A916-98A8-5E714118C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D55474-B442-1FA8-C778-3E1AD0E69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E6B604-A853-CAE6-A18A-D2B7F7CB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05A85B-8920-5F02-4295-39007C3D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329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1F11C1-36CF-D065-DE51-9053F6285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07E232-6111-9E8A-B823-777B630D21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DF08F7-58FE-88B3-9400-F7494336D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B924C9-55CF-D27A-CE91-716147A29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AC21D7-C6E0-FA66-195D-36A73D8D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0E55EC-0D42-A940-9F5D-B4CAB348E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0319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485BB78-5A3D-8900-20A8-E96D4077F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547FCA-C3B1-9684-6978-B9D479651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3272C5-67E9-42A3-46F2-599935EE0E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C01C05-14EE-4A48-85A5-E9C2E52C5466}" type="datetimeFigureOut">
              <a:rPr lang="cs-CZ" smtClean="0"/>
              <a:t>14.10.2024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6090DA-6ABE-EB25-F8C8-5144403666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4A254A-96F7-2934-F740-4757339DC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15E7EA-F9BB-AC4F-A83D-969B02714D0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56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.pn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B6ECA22B-2419-6DCB-0C05-14F2332F29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9091"/>
          <a:stretch/>
        </p:blipFill>
        <p:spPr>
          <a:xfrm>
            <a:off x="-2" y="-9625"/>
            <a:ext cx="12191981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1A786F-7CB4-C1C7-EE0E-2D8B49F0B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pPr algn="l"/>
            <a:r>
              <a:rPr lang="cs-CZ" sz="6600" dirty="0">
                <a:solidFill>
                  <a:schemeClr val="bg1"/>
                </a:solidFill>
              </a:rPr>
              <a:t>Základy výživy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0BAB8A2-FFD3-066B-5290-93DB74A6F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Bc. </a:t>
            </a:r>
            <a:r>
              <a:rPr lang="cs-CZ" dirty="0" err="1">
                <a:solidFill>
                  <a:schemeClr val="bg1"/>
                </a:solidFill>
              </a:rPr>
              <a:t>Kohlberger</a:t>
            </a:r>
            <a:r>
              <a:rPr lang="cs-CZ" dirty="0">
                <a:solidFill>
                  <a:schemeClr val="bg1"/>
                </a:solidFill>
              </a:rPr>
              <a:t> Lukáš</a:t>
            </a:r>
          </a:p>
        </p:txBody>
      </p:sp>
      <p:pic>
        <p:nvPicPr>
          <p:cNvPr id="5" name="Obrázek 4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1F767D6D-7139-52CB-30A4-080C8B74420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404553" y="426105"/>
            <a:ext cx="1642520" cy="150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49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45DC04-9351-C437-276A-7D9F6F3C8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66A0CB8-0009-17B5-2482-D60ABA48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3FB1E1-5C4E-1731-4183-88700F005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5730DBD3-20A8-031E-4947-3D4B73F71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506" r="37222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D7A43EA-0A72-BA23-2A7E-D35A6C08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87" y="1167938"/>
            <a:ext cx="8326104" cy="122506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Definice porce</a:t>
            </a: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60D6D2BA-92C9-9598-D392-B085C994B77A}"/>
              </a:ext>
            </a:extLst>
          </p:cNvPr>
          <p:cNvSpPr/>
          <p:nvPr/>
        </p:nvSpPr>
        <p:spPr>
          <a:xfrm>
            <a:off x="342487" y="408836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C0835E23-6B01-F925-ACCE-582C4F916D50}"/>
              </a:ext>
            </a:extLst>
          </p:cNvPr>
          <p:cNvCxnSpPr>
            <a:cxnSpLocks/>
          </p:cNvCxnSpPr>
          <p:nvPr/>
        </p:nvCxnSpPr>
        <p:spPr>
          <a:xfrm>
            <a:off x="342487" y="2374665"/>
            <a:ext cx="354511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Zástupný obsah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BBC2B8AA-2CAC-000B-5AD8-63E98C632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673" y="245840"/>
            <a:ext cx="6000254" cy="6366320"/>
          </a:xfrm>
          <a:prstGeom prst="rect">
            <a:avLst/>
          </a:prstGeom>
        </p:spPr>
      </p:pic>
      <p:pic>
        <p:nvPicPr>
          <p:cNvPr id="8" name="Obrázek 7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646A6FD1-89B7-C6B2-78C9-CA5145B270F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48414" y="206829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5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C356A1-F7BD-C674-3F07-63695CF86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F46214-7868-AC9E-4873-38951E78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199058-AFAF-6236-9A03-7DFA6CBE5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E9E6CBD2-0025-7132-E09B-F01EFB79E8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506" r="37222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38B7099-A944-633B-F220-6839761C3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554" y="649114"/>
            <a:ext cx="8326104" cy="122506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Sacharidy</a:t>
            </a: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2C4C1D3B-245E-7E9E-980C-8EEF28A1EB84}"/>
              </a:ext>
            </a:extLst>
          </p:cNvPr>
          <p:cNvSpPr/>
          <p:nvPr/>
        </p:nvSpPr>
        <p:spPr>
          <a:xfrm>
            <a:off x="342487" y="285916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F634D6F4-6773-5E66-E2D2-4BE5C1BC457A}"/>
              </a:ext>
            </a:extLst>
          </p:cNvPr>
          <p:cNvCxnSpPr/>
          <p:nvPr/>
        </p:nvCxnSpPr>
        <p:spPr>
          <a:xfrm>
            <a:off x="330195" y="16489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C95AB865-DA04-474E-079D-50E56D7D5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05" y="1825625"/>
            <a:ext cx="5670123" cy="5032374"/>
          </a:xfrm>
        </p:spPr>
        <p:txBody>
          <a:bodyPr>
            <a:normAutofit fontScale="70000" lnSpcReduction="20000"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Hlavní zdroj energie </a:t>
            </a:r>
            <a:r>
              <a:rPr lang="cs-CZ" sz="3200" dirty="0">
                <a:solidFill>
                  <a:schemeClr val="bg1"/>
                </a:solidFill>
              </a:rPr>
              <a:t>pro lidský organismus</a:t>
            </a:r>
          </a:p>
          <a:p>
            <a:r>
              <a:rPr lang="cs-CZ" sz="3200" dirty="0">
                <a:solidFill>
                  <a:schemeClr val="bg1"/>
                </a:solidFill>
              </a:rPr>
              <a:t>Nezbytné pro správné funkce mozku a svalů</a:t>
            </a:r>
          </a:p>
          <a:p>
            <a:r>
              <a:rPr lang="cs-CZ" sz="3200" dirty="0">
                <a:solidFill>
                  <a:schemeClr val="bg1"/>
                </a:solidFill>
              </a:rPr>
              <a:t>Denní příjem</a:t>
            </a:r>
            <a:r>
              <a:rPr lang="cs-CZ" sz="3200" b="1" dirty="0">
                <a:solidFill>
                  <a:schemeClr val="bg1"/>
                </a:solidFill>
              </a:rPr>
              <a:t> 45-65 %, 4-6 g/kg/den</a:t>
            </a:r>
            <a:r>
              <a:rPr lang="cs-CZ" sz="3200" dirty="0">
                <a:solidFill>
                  <a:schemeClr val="bg1"/>
                </a:solidFill>
              </a:rPr>
              <a:t> (sportovci </a:t>
            </a:r>
            <a:r>
              <a:rPr lang="cs-CZ" sz="3200" b="1" dirty="0">
                <a:solidFill>
                  <a:schemeClr val="bg1"/>
                </a:solidFill>
              </a:rPr>
              <a:t>6-10 g</a:t>
            </a:r>
            <a:r>
              <a:rPr lang="cs-CZ" sz="3200" dirty="0">
                <a:solidFill>
                  <a:schemeClr val="bg1"/>
                </a:solidFill>
              </a:rPr>
              <a:t>) – záleží na typu sportu</a:t>
            </a:r>
          </a:p>
          <a:p>
            <a:r>
              <a:rPr lang="cs-CZ" sz="3200" b="1" dirty="0">
                <a:solidFill>
                  <a:schemeClr val="bg1"/>
                </a:solidFill>
              </a:rPr>
              <a:t>1g sacharidů = 4 kcal</a:t>
            </a:r>
          </a:p>
          <a:p>
            <a:r>
              <a:rPr lang="cs-CZ" sz="3200" b="1" dirty="0">
                <a:solidFill>
                  <a:schemeClr val="bg1"/>
                </a:solidFill>
              </a:rPr>
              <a:t>Formy:</a:t>
            </a:r>
          </a:p>
          <a:p>
            <a:pPr lvl="1"/>
            <a:r>
              <a:rPr lang="cs-CZ" sz="3200" b="1" dirty="0">
                <a:solidFill>
                  <a:schemeClr val="bg1"/>
                </a:solidFill>
              </a:rPr>
              <a:t>Monosacharidy (jednoduché cukry)</a:t>
            </a:r>
          </a:p>
          <a:p>
            <a:pPr lvl="2"/>
            <a:r>
              <a:rPr lang="cs-CZ" sz="3200" dirty="0">
                <a:solidFill>
                  <a:schemeClr val="bg1"/>
                </a:solidFill>
              </a:rPr>
              <a:t>Základní stavební bloky sacharidů, okamžitá energie (glukóza, fruktóza, galaktóza)</a:t>
            </a:r>
          </a:p>
          <a:p>
            <a:pPr lvl="1"/>
            <a:r>
              <a:rPr lang="cs-CZ" sz="3200" b="1" dirty="0">
                <a:solidFill>
                  <a:schemeClr val="bg1"/>
                </a:solidFill>
              </a:rPr>
              <a:t>Disacharidy</a:t>
            </a:r>
          </a:p>
          <a:p>
            <a:pPr lvl="2"/>
            <a:r>
              <a:rPr lang="cs-CZ" sz="3200" dirty="0">
                <a:solidFill>
                  <a:schemeClr val="bg1"/>
                </a:solidFill>
              </a:rPr>
              <a:t>Dva spojené monosacharidy (sacharóza, laktóza, maltóza)</a:t>
            </a:r>
          </a:p>
          <a:p>
            <a:pPr lvl="1"/>
            <a:r>
              <a:rPr lang="cs-CZ" sz="3200" b="1" dirty="0">
                <a:solidFill>
                  <a:schemeClr val="bg1"/>
                </a:solidFill>
              </a:rPr>
              <a:t>Polysacharidy (komplexní sacharidy)</a:t>
            </a:r>
          </a:p>
          <a:p>
            <a:pPr lvl="2"/>
            <a:r>
              <a:rPr lang="cs-CZ" sz="3200" dirty="0">
                <a:solidFill>
                  <a:schemeClr val="bg1"/>
                </a:solidFill>
              </a:rPr>
              <a:t>Řetězce monosacharidů (glykogen – zásobní forma E v lidském těle)</a:t>
            </a:r>
          </a:p>
          <a:p>
            <a:endParaRPr lang="cs-CZ" dirty="0"/>
          </a:p>
        </p:txBody>
      </p:sp>
      <p:pic>
        <p:nvPicPr>
          <p:cNvPr id="10" name="Obrázek 9" descr="Obsah obrázku jídlo&#10;&#10;Popis byl vytvořen automaticky">
            <a:extLst>
              <a:ext uri="{FF2B5EF4-FFF2-40B4-BE49-F238E27FC236}">
                <a16:creationId xmlns:a16="http://schemas.microsoft.com/office/drawing/2014/main" id="{6C325303-F1B9-4D19-6911-61A0F61EC5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74" r="3255" b="1998"/>
          <a:stretch/>
        </p:blipFill>
        <p:spPr>
          <a:xfrm>
            <a:off x="6094476" y="1580007"/>
            <a:ext cx="5944676" cy="435133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7228A9E-1074-E6E2-562C-2E7CEF74FA23}"/>
              </a:ext>
            </a:extLst>
          </p:cNvPr>
          <p:cNvSpPr txBox="1"/>
          <p:nvPr/>
        </p:nvSpPr>
        <p:spPr>
          <a:xfrm>
            <a:off x="6810195" y="6051942"/>
            <a:ext cx="162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Jednoduché cukry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A1AC49B-2CA6-14BA-21FE-D921FE8D856E}"/>
              </a:ext>
            </a:extLst>
          </p:cNvPr>
          <p:cNvSpPr txBox="1"/>
          <p:nvPr/>
        </p:nvSpPr>
        <p:spPr>
          <a:xfrm>
            <a:off x="9752076" y="6003153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Komplexní  sacharidy</a:t>
            </a:r>
          </a:p>
        </p:txBody>
      </p:sp>
      <p:pic>
        <p:nvPicPr>
          <p:cNvPr id="3" name="Obrázek 2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59F5360A-6511-AEF8-7685-A729A5A63FB7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102604" y="83909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324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A967D5-73E9-6EF7-D6AE-1169E05DB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6C18A5B-8BD2-56DC-1AE7-9540317D9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729C47-2C45-7571-E427-26A6327E1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6048C9B9-6CC3-AA2E-A0C4-FD56DC5F25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506" r="37222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354BC9-DAED-BCA5-DAFE-CE6137F96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87" y="786098"/>
            <a:ext cx="8326104" cy="122506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Glykemický index</a:t>
            </a: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8A144997-49B3-561B-78B2-3BA755A9CBA0}"/>
              </a:ext>
            </a:extLst>
          </p:cNvPr>
          <p:cNvSpPr/>
          <p:nvPr/>
        </p:nvSpPr>
        <p:spPr>
          <a:xfrm>
            <a:off x="339439" y="294017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5B417101-A8FF-053A-D823-6258821977B8}"/>
              </a:ext>
            </a:extLst>
          </p:cNvPr>
          <p:cNvCxnSpPr>
            <a:cxnSpLocks/>
          </p:cNvCxnSpPr>
          <p:nvPr/>
        </p:nvCxnSpPr>
        <p:spPr>
          <a:xfrm>
            <a:off x="446309" y="1926561"/>
            <a:ext cx="512717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F4F696C4-1433-3E77-6775-6F25BDA71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190421"/>
            <a:ext cx="4357914" cy="4351338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Hodnota, která měří </a:t>
            </a:r>
            <a:r>
              <a:rPr lang="cs-CZ" sz="2200" b="1" dirty="0">
                <a:solidFill>
                  <a:schemeClr val="bg1"/>
                </a:solidFill>
              </a:rPr>
              <a:t>jak rychle se sacharidy </a:t>
            </a:r>
            <a:r>
              <a:rPr lang="cs-CZ" sz="2200" dirty="0">
                <a:solidFill>
                  <a:schemeClr val="bg1"/>
                </a:solidFill>
              </a:rPr>
              <a:t>v potravě </a:t>
            </a:r>
            <a:r>
              <a:rPr lang="cs-CZ" sz="2200" b="1" dirty="0">
                <a:solidFill>
                  <a:schemeClr val="bg1"/>
                </a:solidFill>
              </a:rPr>
              <a:t>mění na glukózu v krvi </a:t>
            </a:r>
            <a:r>
              <a:rPr lang="cs-CZ" sz="2200" dirty="0">
                <a:solidFill>
                  <a:schemeClr val="bg1"/>
                </a:solidFill>
              </a:rPr>
              <a:t>po jejich konzumaci</a:t>
            </a:r>
          </a:p>
          <a:p>
            <a:r>
              <a:rPr lang="cs-CZ" sz="2200" dirty="0">
                <a:solidFill>
                  <a:schemeClr val="bg1"/>
                </a:solidFill>
              </a:rPr>
              <a:t>Potraviny hodnoceny podle toho jak rychle </a:t>
            </a:r>
            <a:r>
              <a:rPr lang="cs-CZ" sz="2200" b="1" dirty="0">
                <a:solidFill>
                  <a:schemeClr val="bg1"/>
                </a:solidFill>
              </a:rPr>
              <a:t>zvyšují hladinu cukru v krvi</a:t>
            </a:r>
          </a:p>
          <a:p>
            <a:r>
              <a:rPr lang="cs-CZ" sz="2200" b="1" dirty="0">
                <a:solidFill>
                  <a:schemeClr val="bg1"/>
                </a:solidFill>
              </a:rPr>
              <a:t>Nízký GI – stabilnější hladina cukru v krvi</a:t>
            </a:r>
          </a:p>
          <a:p>
            <a:r>
              <a:rPr lang="cs-CZ" sz="2200" b="1" dirty="0">
                <a:solidFill>
                  <a:schemeClr val="bg1"/>
                </a:solidFill>
              </a:rPr>
              <a:t>Vysoký GI – kolísavá hladina cukru v krvi</a:t>
            </a:r>
          </a:p>
          <a:p>
            <a:endParaRPr lang="cs-CZ" dirty="0"/>
          </a:p>
        </p:txBody>
      </p:sp>
      <p:pic>
        <p:nvPicPr>
          <p:cNvPr id="12" name="Obrázek 11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0A9D2AAA-C6BC-DF82-C785-D2DFB288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583" y="329184"/>
            <a:ext cx="5534406" cy="3417495"/>
          </a:xfrm>
          <a:prstGeom prst="rect">
            <a:avLst/>
          </a:prstGeom>
        </p:spPr>
      </p:pic>
      <p:pic>
        <p:nvPicPr>
          <p:cNvPr id="13" name="Obrázek 12" descr="Obsah obrázku text, diagram, snímek obrazovky, Vykreslený graf&#10;&#10;Popis byl vytvořen automaticky">
            <a:extLst>
              <a:ext uri="{FF2B5EF4-FFF2-40B4-BE49-F238E27FC236}">
                <a16:creationId xmlns:a16="http://schemas.microsoft.com/office/drawing/2014/main" id="{2F950161-4B4F-DF61-4385-DFD87E72F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583" y="3925934"/>
            <a:ext cx="5534406" cy="2752810"/>
          </a:xfrm>
          <a:prstGeom prst="rect">
            <a:avLst/>
          </a:prstGeom>
        </p:spPr>
      </p:pic>
      <p:pic>
        <p:nvPicPr>
          <p:cNvPr id="3" name="Obrázek 2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DE9E1B84-467D-4F7D-1911-0A728D99C87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24796" y="92010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10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2E1FA8-7391-B6C0-7D3D-A85CFA2D9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E44523-F30A-E62D-A735-D90E2AE69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E1A77F-2345-DD57-DF3D-8D8A610BD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5336D29F-772A-ACFE-835B-7A6B880F89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506" r="37222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0C46F82-19E7-B1D4-18AB-B9BE2FB4A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48" y="647182"/>
            <a:ext cx="8326104" cy="122506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Tuky</a:t>
            </a: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CCBBC46B-2338-6796-98C5-E64667919666}"/>
              </a:ext>
            </a:extLst>
          </p:cNvPr>
          <p:cNvSpPr/>
          <p:nvPr/>
        </p:nvSpPr>
        <p:spPr>
          <a:xfrm>
            <a:off x="247400" y="307488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283A9F1-A679-49C0-4300-60A49412D703}"/>
              </a:ext>
            </a:extLst>
          </p:cNvPr>
          <p:cNvCxnSpPr/>
          <p:nvPr/>
        </p:nvCxnSpPr>
        <p:spPr>
          <a:xfrm>
            <a:off x="330195" y="16489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6D1DB9AE-B407-3313-1260-B75CC151F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43" y="1756680"/>
            <a:ext cx="5831912" cy="5101320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Hlavní </a:t>
            </a:r>
            <a:r>
              <a:rPr lang="cs-CZ" sz="2000" b="1" dirty="0">
                <a:solidFill>
                  <a:schemeClr val="bg1"/>
                </a:solidFill>
              </a:rPr>
              <a:t>zásobní zdroj energie </a:t>
            </a:r>
            <a:r>
              <a:rPr lang="cs-CZ" sz="2000" dirty="0">
                <a:solidFill>
                  <a:schemeClr val="bg1"/>
                </a:solidFill>
              </a:rPr>
              <a:t>pro lidský organismus</a:t>
            </a:r>
          </a:p>
          <a:p>
            <a:r>
              <a:rPr lang="cs-CZ" sz="2000" dirty="0">
                <a:solidFill>
                  <a:schemeClr val="bg1"/>
                </a:solidFill>
              </a:rPr>
              <a:t>Denní příjem: </a:t>
            </a:r>
            <a:r>
              <a:rPr lang="cs-CZ" sz="2000" b="1" dirty="0">
                <a:solidFill>
                  <a:schemeClr val="bg1"/>
                </a:solidFill>
              </a:rPr>
              <a:t>20-30 %, cca 1 g/kg/den</a:t>
            </a:r>
          </a:p>
          <a:p>
            <a:r>
              <a:rPr lang="cs-CZ" sz="2000" b="1" dirty="0">
                <a:solidFill>
                  <a:schemeClr val="bg1"/>
                </a:solidFill>
              </a:rPr>
              <a:t>1 g tuků = 9 kcal</a:t>
            </a:r>
          </a:p>
          <a:p>
            <a:r>
              <a:rPr lang="cs-CZ" sz="2000" dirty="0">
                <a:solidFill>
                  <a:schemeClr val="bg1"/>
                </a:solidFill>
              </a:rPr>
              <a:t>Zásoba energie, stavba buněk (správné buněčné funkce), metabolismus vitamínů rozpustných v tucích (A, D, E, K)</a:t>
            </a:r>
          </a:p>
          <a:p>
            <a:r>
              <a:rPr lang="cs-CZ" sz="2000" dirty="0">
                <a:solidFill>
                  <a:schemeClr val="bg1"/>
                </a:solidFill>
              </a:rPr>
              <a:t>Dělení tuků:</a:t>
            </a:r>
          </a:p>
          <a:p>
            <a:pPr lvl="1"/>
            <a:r>
              <a:rPr lang="cs-CZ" sz="2000" b="1" dirty="0">
                <a:solidFill>
                  <a:schemeClr val="bg1"/>
                </a:solidFill>
              </a:rPr>
              <a:t>Rostlinné </a:t>
            </a:r>
            <a:r>
              <a:rPr lang="cs-CZ" sz="2000" dirty="0">
                <a:solidFill>
                  <a:schemeClr val="bg1"/>
                </a:solidFill>
              </a:rPr>
              <a:t>(ořechy, avokádo, rostlinné oleje)</a:t>
            </a:r>
          </a:p>
          <a:p>
            <a:pPr lvl="1"/>
            <a:r>
              <a:rPr lang="cs-CZ" sz="2000" b="1" dirty="0">
                <a:solidFill>
                  <a:schemeClr val="bg1"/>
                </a:solidFill>
              </a:rPr>
              <a:t>Živočišné </a:t>
            </a:r>
            <a:r>
              <a:rPr lang="cs-CZ" sz="2000" dirty="0">
                <a:solidFill>
                  <a:schemeClr val="bg1"/>
                </a:solidFill>
              </a:rPr>
              <a:t>(maso, mléko, vejce)</a:t>
            </a:r>
          </a:p>
          <a:p>
            <a:pPr lvl="1"/>
            <a:r>
              <a:rPr lang="cs-CZ" sz="2000" b="1" dirty="0">
                <a:solidFill>
                  <a:schemeClr val="bg1"/>
                </a:solidFill>
              </a:rPr>
              <a:t>Nasycené mastné kyseliny 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živočišné tuky, špatný vliv na hladinu cholesterolu, riziko obezity a srdečně-cévních onemocnění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Konzumaci snažíme snižovat</a:t>
            </a:r>
          </a:p>
          <a:p>
            <a:pPr lvl="1"/>
            <a:r>
              <a:rPr lang="cs-CZ" sz="2000" b="1" dirty="0">
                <a:solidFill>
                  <a:schemeClr val="bg1"/>
                </a:solidFill>
              </a:rPr>
              <a:t>Nenasycené mastné kyseliny</a:t>
            </a:r>
          </a:p>
          <a:p>
            <a:pPr lvl="2"/>
            <a:r>
              <a:rPr lang="cs-CZ" dirty="0" err="1">
                <a:solidFill>
                  <a:schemeClr val="bg1"/>
                </a:solidFill>
              </a:rPr>
              <a:t>Mononenasycené</a:t>
            </a:r>
            <a:r>
              <a:rPr lang="cs-CZ" dirty="0">
                <a:solidFill>
                  <a:schemeClr val="bg1"/>
                </a:solidFill>
              </a:rPr>
              <a:t> MK (avokádo, ořechy, olivový olej)</a:t>
            </a:r>
          </a:p>
          <a:p>
            <a:pPr lvl="2"/>
            <a:r>
              <a:rPr lang="cs-CZ" dirty="0">
                <a:solidFill>
                  <a:schemeClr val="bg1"/>
                </a:solidFill>
              </a:rPr>
              <a:t>Polynenasycené MK (ryby, semínka, lněné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3" name="Obrázek 2" descr="Obsah obrázku text, menu, jídlo, Prodej ovoce a zeleniny&#10;&#10;Popis byl vytvořen automaticky">
            <a:extLst>
              <a:ext uri="{FF2B5EF4-FFF2-40B4-BE49-F238E27FC236}">
                <a16:creationId xmlns:a16="http://schemas.microsoft.com/office/drawing/2014/main" id="{E964E7EE-D5CD-D088-78BC-C2A06663D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703" y="1987820"/>
            <a:ext cx="6171441" cy="3810864"/>
          </a:xfrm>
          <a:prstGeom prst="rect">
            <a:avLst/>
          </a:prstGeom>
        </p:spPr>
      </p:pic>
      <p:pic>
        <p:nvPicPr>
          <p:cNvPr id="4" name="Obrázek 3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9AD79150-64FA-7734-1578-61CAE3D7C14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1961155" y="147121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38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B4F3C5-894E-734A-1B2A-ECE9F3B33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811F0F1-24FD-A4C2-F903-88CA7DD7E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8CEC34-FB0C-7AAA-58BA-86D9A9FB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77684416-EBFC-EC29-EECA-F419950D0F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506" r="37222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BB397C1-A275-BFA0-474F-A99D3E36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07" y="664192"/>
            <a:ext cx="8326104" cy="122506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Bílkoviny</a:t>
            </a: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35CEA9A7-DD89-709E-0605-4FC1010ADE67}"/>
              </a:ext>
            </a:extLst>
          </p:cNvPr>
          <p:cNvSpPr/>
          <p:nvPr/>
        </p:nvSpPr>
        <p:spPr>
          <a:xfrm>
            <a:off x="245559" y="262412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1EBD446-86F1-9E44-FAED-9AD1A420EF58}"/>
              </a:ext>
            </a:extLst>
          </p:cNvPr>
          <p:cNvCxnSpPr>
            <a:cxnSpLocks/>
          </p:cNvCxnSpPr>
          <p:nvPr/>
        </p:nvCxnSpPr>
        <p:spPr>
          <a:xfrm>
            <a:off x="330195" y="1648950"/>
            <a:ext cx="4735291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509FD193-49FE-DEC3-21F8-C58553B75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554" y="1900036"/>
            <a:ext cx="4715962" cy="4982079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Základní </a:t>
            </a:r>
            <a:r>
              <a:rPr lang="cs-CZ" sz="2400" b="1" dirty="0">
                <a:solidFill>
                  <a:schemeClr val="bg1"/>
                </a:solidFill>
              </a:rPr>
              <a:t>stavební kámen </a:t>
            </a:r>
            <a:r>
              <a:rPr lang="cs-CZ" sz="2400" dirty="0">
                <a:solidFill>
                  <a:schemeClr val="bg1"/>
                </a:solidFill>
              </a:rPr>
              <a:t>pro lidský organismus</a:t>
            </a:r>
          </a:p>
          <a:p>
            <a:r>
              <a:rPr lang="cs-CZ" sz="2400" dirty="0">
                <a:solidFill>
                  <a:schemeClr val="bg1"/>
                </a:solidFill>
              </a:rPr>
              <a:t>Denní příjem </a:t>
            </a:r>
            <a:r>
              <a:rPr lang="cs-CZ" sz="2400" b="1" dirty="0">
                <a:solidFill>
                  <a:schemeClr val="bg1"/>
                </a:solidFill>
              </a:rPr>
              <a:t>10-20 %, </a:t>
            </a:r>
            <a:r>
              <a:rPr lang="cs-CZ" sz="2400" dirty="0">
                <a:solidFill>
                  <a:schemeClr val="bg1"/>
                </a:solidFill>
              </a:rPr>
              <a:t>cca </a:t>
            </a:r>
            <a:r>
              <a:rPr lang="cs-CZ" sz="2400" b="1" dirty="0">
                <a:solidFill>
                  <a:schemeClr val="bg1"/>
                </a:solidFill>
              </a:rPr>
              <a:t>0,8 – 1,5 g/kg/den </a:t>
            </a:r>
            <a:r>
              <a:rPr lang="cs-CZ" sz="2400" dirty="0">
                <a:solidFill>
                  <a:schemeClr val="bg1"/>
                </a:solidFill>
              </a:rPr>
              <a:t>(sportovci až </a:t>
            </a:r>
            <a:r>
              <a:rPr lang="cs-CZ" sz="2400" b="1" dirty="0">
                <a:solidFill>
                  <a:schemeClr val="bg1"/>
                </a:solidFill>
              </a:rPr>
              <a:t>2 g</a:t>
            </a:r>
            <a:r>
              <a:rPr lang="cs-CZ" sz="2400" dirty="0">
                <a:solidFill>
                  <a:schemeClr val="bg1"/>
                </a:solidFill>
              </a:rPr>
              <a:t>) – záleží na typu sportu</a:t>
            </a:r>
          </a:p>
          <a:p>
            <a:r>
              <a:rPr lang="cs-CZ" sz="2400" b="1" dirty="0">
                <a:solidFill>
                  <a:schemeClr val="bg1"/>
                </a:solidFill>
              </a:rPr>
              <a:t>1g bílkovin = 4 kcal</a:t>
            </a:r>
          </a:p>
          <a:p>
            <a:r>
              <a:rPr lang="cs-CZ" sz="2400" dirty="0">
                <a:solidFill>
                  <a:schemeClr val="bg1"/>
                </a:solidFill>
              </a:rPr>
              <a:t>Regenerace, růst síly zvýšení objemu svalových vláken, imunita</a:t>
            </a:r>
          </a:p>
          <a:p>
            <a:r>
              <a:rPr lang="cs-CZ" sz="2400" dirty="0">
                <a:solidFill>
                  <a:schemeClr val="bg1"/>
                </a:solidFill>
              </a:rPr>
              <a:t>Dělení bílkovin:</a:t>
            </a: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Živočišné</a:t>
            </a:r>
          </a:p>
          <a:p>
            <a:pPr lvl="2"/>
            <a:r>
              <a:rPr lang="cs-CZ" sz="2400" dirty="0">
                <a:solidFill>
                  <a:schemeClr val="bg1"/>
                </a:solidFill>
              </a:rPr>
              <a:t>Maso, mléko, mléčné výrobky, vejce</a:t>
            </a: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Rostlinné </a:t>
            </a:r>
          </a:p>
          <a:p>
            <a:pPr lvl="2"/>
            <a:r>
              <a:rPr lang="cs-CZ" sz="2400" dirty="0">
                <a:solidFill>
                  <a:schemeClr val="bg1"/>
                </a:solidFill>
              </a:rPr>
              <a:t>Luštěniny, obiloviny, ořechy a semínka, sója</a:t>
            </a:r>
          </a:p>
          <a:p>
            <a:endParaRPr lang="cs-CZ" dirty="0"/>
          </a:p>
        </p:txBody>
      </p:sp>
      <p:pic>
        <p:nvPicPr>
          <p:cNvPr id="3" name="Obrázek 2" descr="Obsah obrázku text, menu, jídlo&#10;&#10;Popis byl vytvořen automaticky">
            <a:extLst>
              <a:ext uri="{FF2B5EF4-FFF2-40B4-BE49-F238E27FC236}">
                <a16:creationId xmlns:a16="http://schemas.microsoft.com/office/drawing/2014/main" id="{70375E5B-90C6-A276-C140-F70FE6890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573" y="146589"/>
            <a:ext cx="6564820" cy="6564820"/>
          </a:xfrm>
          <a:prstGeom prst="rect">
            <a:avLst/>
          </a:prstGeom>
        </p:spPr>
      </p:pic>
      <p:pic>
        <p:nvPicPr>
          <p:cNvPr id="4" name="Obrázek 3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AA285C3C-C3FA-E775-C7DF-0AF108310A83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1946357" y="60405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95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B666401F-5648-DFEA-19D9-682A8E8270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DB5BD6-97C2-76C4-9346-582666576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06" y="732110"/>
            <a:ext cx="9792471" cy="20570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Vyváženost živin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B7E83-4C7D-2029-9D0E-A04C51765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07" y="2789147"/>
            <a:ext cx="8664380" cy="3814851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cs-CZ" sz="2600" b="1" dirty="0">
                <a:solidFill>
                  <a:srgbClr val="FFFFFF"/>
                </a:solidFill>
              </a:rPr>
              <a:t>Makroživiny – B,S,T</a:t>
            </a:r>
          </a:p>
          <a:p>
            <a:pPr lvl="2"/>
            <a:r>
              <a:rPr lang="cs-CZ" sz="2600" dirty="0">
                <a:solidFill>
                  <a:srgbClr val="FFFFFF"/>
                </a:solidFill>
              </a:rPr>
              <a:t>Správný poměr závisí na mnoha faktorech (vytrvalec/kulturista)</a:t>
            </a:r>
          </a:p>
          <a:p>
            <a:pPr lvl="2"/>
            <a:r>
              <a:rPr lang="cs-CZ" sz="2600" b="1" dirty="0">
                <a:solidFill>
                  <a:srgbClr val="FFFFFF"/>
                </a:solidFill>
              </a:rPr>
              <a:t>S</a:t>
            </a:r>
            <a:r>
              <a:rPr lang="cs-CZ" sz="2600" dirty="0">
                <a:solidFill>
                  <a:srgbClr val="FFFFFF"/>
                </a:solidFill>
              </a:rPr>
              <a:t> 45-65 %, </a:t>
            </a:r>
            <a:r>
              <a:rPr lang="cs-CZ" sz="2600" b="1" dirty="0">
                <a:solidFill>
                  <a:srgbClr val="FFFFFF"/>
                </a:solidFill>
              </a:rPr>
              <a:t>T</a:t>
            </a:r>
            <a:r>
              <a:rPr lang="cs-CZ" sz="2600" dirty="0">
                <a:solidFill>
                  <a:srgbClr val="FFFFFF"/>
                </a:solidFill>
              </a:rPr>
              <a:t> 20-30 %, </a:t>
            </a:r>
            <a:r>
              <a:rPr lang="cs-CZ" sz="2600" b="1" dirty="0">
                <a:solidFill>
                  <a:srgbClr val="FFFFFF"/>
                </a:solidFill>
              </a:rPr>
              <a:t>B</a:t>
            </a:r>
            <a:r>
              <a:rPr lang="cs-CZ" sz="2600" dirty="0">
                <a:solidFill>
                  <a:srgbClr val="FFFFFF"/>
                </a:solidFill>
              </a:rPr>
              <a:t> 10-20 %</a:t>
            </a:r>
          </a:p>
          <a:p>
            <a:pPr marL="457200" lvl="1" indent="0">
              <a:buNone/>
            </a:pPr>
            <a:r>
              <a:rPr lang="cs-CZ" sz="2600" b="1" dirty="0">
                <a:solidFill>
                  <a:srgbClr val="FFFFFF"/>
                </a:solidFill>
              </a:rPr>
              <a:t>Mikroživiny</a:t>
            </a:r>
            <a:r>
              <a:rPr lang="cs-CZ" sz="2600" dirty="0">
                <a:solidFill>
                  <a:srgbClr val="FFFFFF"/>
                </a:solidFill>
              </a:rPr>
              <a:t> – vitamíny, minerály</a:t>
            </a:r>
          </a:p>
          <a:p>
            <a:pPr lvl="2"/>
            <a:r>
              <a:rPr lang="cs-CZ" sz="2600" dirty="0">
                <a:solidFill>
                  <a:srgbClr val="FFFFFF"/>
                </a:solidFill>
              </a:rPr>
              <a:t>Vitamíny </a:t>
            </a:r>
          </a:p>
          <a:p>
            <a:pPr lvl="3"/>
            <a:r>
              <a:rPr lang="cs-CZ" sz="2600" dirty="0">
                <a:solidFill>
                  <a:srgbClr val="FFFFFF"/>
                </a:solidFill>
              </a:rPr>
              <a:t>Nezbytné pro život</a:t>
            </a:r>
          </a:p>
          <a:p>
            <a:pPr lvl="3"/>
            <a:r>
              <a:rPr lang="cs-CZ" sz="2600" dirty="0">
                <a:solidFill>
                  <a:srgbClr val="FFFFFF"/>
                </a:solidFill>
              </a:rPr>
              <a:t>Urychlují chemické reakce v těle</a:t>
            </a:r>
          </a:p>
          <a:p>
            <a:pPr lvl="3"/>
            <a:r>
              <a:rPr lang="cs-CZ" sz="2600" dirty="0">
                <a:solidFill>
                  <a:srgbClr val="FFFFFF"/>
                </a:solidFill>
              </a:rPr>
              <a:t>Nedostatek – poruchy funkcí organismu</a:t>
            </a:r>
          </a:p>
          <a:p>
            <a:pPr lvl="2"/>
            <a:r>
              <a:rPr lang="cs-CZ" sz="2600" dirty="0">
                <a:solidFill>
                  <a:srgbClr val="FFFFFF"/>
                </a:solidFill>
              </a:rPr>
              <a:t>Minerály</a:t>
            </a:r>
          </a:p>
          <a:p>
            <a:pPr lvl="3"/>
            <a:r>
              <a:rPr lang="cs-CZ" sz="2600" dirty="0">
                <a:solidFill>
                  <a:srgbClr val="FFFFFF"/>
                </a:solidFill>
              </a:rPr>
              <a:t>Nezbytné pro život</a:t>
            </a:r>
          </a:p>
          <a:p>
            <a:pPr lvl="3"/>
            <a:r>
              <a:rPr lang="cs-CZ" sz="2600" dirty="0">
                <a:solidFill>
                  <a:srgbClr val="FFFFFF"/>
                </a:solidFill>
              </a:rPr>
              <a:t>Růst a tvorba tkání, vedení nervových vzruchů</a:t>
            </a: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CE813197-4A73-D153-8885-28930A7FC513}"/>
              </a:ext>
            </a:extLst>
          </p:cNvPr>
          <p:cNvCxnSpPr/>
          <p:nvPr/>
        </p:nvCxnSpPr>
        <p:spPr>
          <a:xfrm>
            <a:off x="363506" y="2374439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Šipka vpravo 6">
            <a:extLst>
              <a:ext uri="{FF2B5EF4-FFF2-40B4-BE49-F238E27FC236}">
                <a16:creationId xmlns:a16="http://schemas.microsoft.com/office/drawing/2014/main" id="{59DF5758-57E9-FDBA-3B53-7420F143D258}"/>
              </a:ext>
            </a:extLst>
          </p:cNvPr>
          <p:cNvSpPr/>
          <p:nvPr/>
        </p:nvSpPr>
        <p:spPr>
          <a:xfrm>
            <a:off x="360458" y="597559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95695AF7-5C9C-7476-EEBA-23E2CC46E85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36023" y="395552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90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FED7CF-F145-243D-581F-3DFFAD52B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3ADA130-CC8C-444A-FB00-2047454DB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C325D4-D523-DDFA-F4E1-CE1BB27DC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0958054D-F38B-98F1-BE7E-ECA9F73C1E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506" r="37222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320D0ED-A3A0-B764-10D4-BAA05C89D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5" y="649114"/>
            <a:ext cx="8326104" cy="1225068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Pitný režim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D5C11D1B-3A56-C9FA-097B-4BCDAC691264}"/>
              </a:ext>
            </a:extLst>
          </p:cNvPr>
          <p:cNvSpPr/>
          <p:nvPr/>
        </p:nvSpPr>
        <p:spPr>
          <a:xfrm>
            <a:off x="327147" y="254873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0BA4B6E7-D930-D36B-923F-3DFABFC1F1C2}"/>
              </a:ext>
            </a:extLst>
          </p:cNvPr>
          <p:cNvCxnSpPr/>
          <p:nvPr/>
        </p:nvCxnSpPr>
        <p:spPr>
          <a:xfrm>
            <a:off x="330195" y="16489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003B5144-94BA-CC25-1439-D182D94C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38" y="1824829"/>
            <a:ext cx="5622290" cy="4850941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2,5 – 3 l za den</a:t>
            </a:r>
          </a:p>
          <a:p>
            <a:r>
              <a:rPr lang="cs-CZ" dirty="0">
                <a:solidFill>
                  <a:schemeClr val="bg1"/>
                </a:solidFill>
              </a:rPr>
              <a:t>Při zátěži záleží na množství potu, délce a intenzitě aktivity</a:t>
            </a:r>
          </a:p>
          <a:p>
            <a:r>
              <a:rPr lang="cs-CZ" dirty="0">
                <a:solidFill>
                  <a:schemeClr val="bg1"/>
                </a:solidFill>
              </a:rPr>
              <a:t>Aktivita trvající déle než 60‘</a:t>
            </a:r>
          </a:p>
          <a:p>
            <a:pPr lvl="1"/>
            <a:r>
              <a:rPr lang="cs-CZ" sz="2800" b="1" dirty="0">
                <a:solidFill>
                  <a:schemeClr val="bg1"/>
                </a:solidFill>
              </a:rPr>
              <a:t>Iontové nápoje </a:t>
            </a:r>
            <a:r>
              <a:rPr lang="cs-CZ" sz="2800" dirty="0">
                <a:solidFill>
                  <a:schemeClr val="bg1"/>
                </a:solidFill>
              </a:rPr>
              <a:t>– doplnění ztracených elektrolytů z potu</a:t>
            </a:r>
          </a:p>
          <a:p>
            <a:r>
              <a:rPr lang="cs-CZ" dirty="0">
                <a:solidFill>
                  <a:schemeClr val="bg1"/>
                </a:solidFill>
              </a:rPr>
              <a:t>Nedostatek tekutin</a:t>
            </a:r>
          </a:p>
          <a:p>
            <a:pPr lvl="1"/>
            <a:r>
              <a:rPr lang="cs-CZ" sz="2800" dirty="0">
                <a:solidFill>
                  <a:schemeClr val="bg1"/>
                </a:solidFill>
              </a:rPr>
              <a:t>Pokles výkonnosti</a:t>
            </a:r>
          </a:p>
          <a:p>
            <a:pPr lvl="1"/>
            <a:r>
              <a:rPr lang="cs-CZ" sz="2800" dirty="0">
                <a:solidFill>
                  <a:schemeClr val="bg1"/>
                </a:solidFill>
              </a:rPr>
              <a:t>Zvýšení SF</a:t>
            </a:r>
          </a:p>
          <a:p>
            <a:pPr lvl="1"/>
            <a:r>
              <a:rPr lang="cs-CZ" sz="2800" dirty="0">
                <a:solidFill>
                  <a:schemeClr val="bg1"/>
                </a:solidFill>
              </a:rPr>
              <a:t>Pocit žízně</a:t>
            </a:r>
          </a:p>
          <a:p>
            <a:pPr lvl="1"/>
            <a:r>
              <a:rPr lang="cs-CZ" sz="2800" dirty="0">
                <a:solidFill>
                  <a:schemeClr val="bg1"/>
                </a:solidFill>
              </a:rPr>
              <a:t>BARVA MOČI: tmavá = nedostatek, světlá = dostatek</a:t>
            </a:r>
          </a:p>
          <a:p>
            <a:r>
              <a:rPr lang="cs-CZ" b="1" dirty="0">
                <a:solidFill>
                  <a:schemeClr val="bg1"/>
                </a:solidFill>
              </a:rPr>
              <a:t>OMEZIT PŘÍJEM TEKUTÝCH KALORIÍ </a:t>
            </a:r>
            <a:r>
              <a:rPr lang="cs-CZ" dirty="0">
                <a:solidFill>
                  <a:schemeClr val="bg1"/>
                </a:solidFill>
              </a:rPr>
              <a:t>(slazených nápojů)</a:t>
            </a:r>
          </a:p>
          <a:p>
            <a:pPr lvl="1"/>
            <a:r>
              <a:rPr lang="cs-CZ" sz="2800" dirty="0">
                <a:solidFill>
                  <a:schemeClr val="bg1"/>
                </a:solidFill>
              </a:rPr>
              <a:t>Můžeme použít při sportu (správné načasování)</a:t>
            </a:r>
          </a:p>
          <a:p>
            <a:endParaRPr lang="cs-CZ" dirty="0"/>
          </a:p>
        </p:txBody>
      </p:sp>
      <p:pic>
        <p:nvPicPr>
          <p:cNvPr id="4" name="Obrázek 3" descr="Obsah obrázku nealkoholický nápoj, Plastová láhev, nápoj, interiér&#10;&#10;Popis byl vytvořen automaticky">
            <a:extLst>
              <a:ext uri="{FF2B5EF4-FFF2-40B4-BE49-F238E27FC236}">
                <a16:creationId xmlns:a16="http://schemas.microsoft.com/office/drawing/2014/main" id="{8F54AAB7-6DB4-3B8D-E50D-43083A32AD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999" t="25743" r="10262"/>
          <a:stretch/>
        </p:blipFill>
        <p:spPr>
          <a:xfrm>
            <a:off x="5659048" y="2724237"/>
            <a:ext cx="6197599" cy="3101478"/>
          </a:xfrm>
          <a:prstGeom prst="rect">
            <a:avLst/>
          </a:prstGeom>
        </p:spPr>
      </p:pic>
      <p:pic>
        <p:nvPicPr>
          <p:cNvPr id="3" name="Obrázek 2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0B78E483-6FCC-78A7-DCC5-A5E68F3E67F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1999290" y="52866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67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68F9FA8D-B865-341D-A413-283E805A17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3364652-75E6-EA88-E1A2-D8D4F30CE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06" y="728912"/>
            <a:ext cx="9792471" cy="20570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Food </a:t>
            </a:r>
            <a:r>
              <a:rPr lang="cs-CZ" dirty="0" err="1">
                <a:solidFill>
                  <a:srgbClr val="FFFFFF"/>
                </a:solidFill>
              </a:rPr>
              <a:t>timing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4B29BC-B459-4878-9A80-49A7EA8CB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06" y="2734391"/>
            <a:ext cx="9792471" cy="3900325"/>
          </a:xfrm>
        </p:spPr>
        <p:txBody>
          <a:bodyPr>
            <a:no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Před zátěží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Větší jídlo 2-3 h předem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Menší 1 h předem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Hydratace 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Obsah jídla před zátěží</a:t>
            </a:r>
          </a:p>
          <a:p>
            <a:pPr lvl="2"/>
            <a:r>
              <a:rPr lang="cs-CZ" sz="2200" dirty="0">
                <a:solidFill>
                  <a:srgbClr val="FFFFFF"/>
                </a:solidFill>
              </a:rPr>
              <a:t>Nízký obsah tuků a vlákniny</a:t>
            </a:r>
          </a:p>
          <a:p>
            <a:pPr lvl="2"/>
            <a:r>
              <a:rPr lang="cs-CZ" sz="2200" dirty="0">
                <a:solidFill>
                  <a:srgbClr val="FFFFFF"/>
                </a:solidFill>
              </a:rPr>
              <a:t>Vysoký obsah sacharidů k udržení glukózy v krvi a šetření svalových vláken</a:t>
            </a:r>
          </a:p>
          <a:p>
            <a:pPr lvl="2"/>
            <a:r>
              <a:rPr lang="cs-CZ" sz="2200" dirty="0">
                <a:solidFill>
                  <a:srgbClr val="FFFFFF"/>
                </a:solidFill>
              </a:rPr>
              <a:t>Obsah bílkovin spíše nižší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Cukry jako rychlý zdroj energie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Př. ovesná kaše ➜banán, borůvky ➜ energetický gel</a:t>
            </a: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9181D180-8021-45CB-5052-9CEF6E374391}"/>
              </a:ext>
            </a:extLst>
          </p:cNvPr>
          <p:cNvSpPr/>
          <p:nvPr/>
        </p:nvSpPr>
        <p:spPr>
          <a:xfrm>
            <a:off x="360458" y="634533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6C7DD05-8948-B653-0C36-4AE08AB813B0}"/>
              </a:ext>
            </a:extLst>
          </p:cNvPr>
          <p:cNvCxnSpPr/>
          <p:nvPr/>
        </p:nvCxnSpPr>
        <p:spPr>
          <a:xfrm>
            <a:off x="363506" y="23601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Obrázek 3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02A910E9-8C3C-138C-EB1C-5E0336103DF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36023" y="432526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26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C43A278C-AEF7-D52F-6EB5-94023B2794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E19808D-424F-07F3-A7DD-0D19624DF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06" y="728912"/>
            <a:ext cx="9792471" cy="20570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Food </a:t>
            </a:r>
            <a:r>
              <a:rPr lang="cs-CZ" dirty="0" err="1">
                <a:solidFill>
                  <a:srgbClr val="FFFFFF"/>
                </a:solidFill>
              </a:rPr>
              <a:t>timing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BD046D-6D73-3D01-D6AA-3F4803E2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67" y="2809032"/>
            <a:ext cx="9792471" cy="3718906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Během zátěže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Zabránit dehydrataci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Iontové nápoje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Energetické gely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Banán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Po zátěži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Do 30 minut po zátěži rychlé cukry – Nebát se toho!!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30 – 120 minut po zátěži komplexní jídlo (B, S, T)</a:t>
            </a:r>
          </a:p>
          <a:p>
            <a:pPr lvl="1"/>
            <a:r>
              <a:rPr lang="cs-CZ" sz="2200" dirty="0">
                <a:solidFill>
                  <a:srgbClr val="FFFFFF"/>
                </a:solidFill>
              </a:rPr>
              <a:t>Př. jogurt s </a:t>
            </a:r>
            <a:r>
              <a:rPr lang="cs-CZ" sz="2200" dirty="0" err="1">
                <a:solidFill>
                  <a:srgbClr val="FFFFFF"/>
                </a:solidFill>
              </a:rPr>
              <a:t>conflake</a:t>
            </a:r>
            <a:r>
              <a:rPr lang="cs-CZ" sz="2200" dirty="0">
                <a:solidFill>
                  <a:srgbClr val="FFFFFF"/>
                </a:solidFill>
              </a:rPr>
              <a:t>/regenerační nápoj (</a:t>
            </a:r>
            <a:r>
              <a:rPr lang="cs-CZ" sz="2200" dirty="0" err="1">
                <a:solidFill>
                  <a:srgbClr val="FFFFFF"/>
                </a:solidFill>
              </a:rPr>
              <a:t>nutrend</a:t>
            </a:r>
            <a:r>
              <a:rPr lang="cs-CZ" sz="2200" dirty="0">
                <a:solidFill>
                  <a:srgbClr val="FFFFFF"/>
                </a:solidFill>
              </a:rPr>
              <a:t>) ➜ kuřecí maso s bramborem a zeleninou</a:t>
            </a: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177074F5-9A18-CCF9-DED6-4355B93637AA}"/>
              </a:ext>
            </a:extLst>
          </p:cNvPr>
          <p:cNvSpPr/>
          <p:nvPr/>
        </p:nvSpPr>
        <p:spPr>
          <a:xfrm>
            <a:off x="360458" y="650372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B26B6E74-D461-F5F1-C8BA-D703336E8A1E}"/>
              </a:ext>
            </a:extLst>
          </p:cNvPr>
          <p:cNvCxnSpPr/>
          <p:nvPr/>
        </p:nvCxnSpPr>
        <p:spPr>
          <a:xfrm>
            <a:off x="363506" y="23601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Obrázek 3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9694CF18-618C-00AB-76DF-7C7F23C34CEA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36023" y="448365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62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1D5F4FFC-DACF-F0FB-D287-F3067A7034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0563570-386D-7112-A0FC-88536BE48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06" y="728912"/>
            <a:ext cx="9792471" cy="20570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Celkový energetický výdej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F3FA2C-1DA5-C181-7A94-1EE0EB1A2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458" y="2438816"/>
            <a:ext cx="10587419" cy="4303472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rgbClr val="FFFFFF"/>
                </a:solidFill>
              </a:rPr>
              <a:t>Celkový energetický výdej </a:t>
            </a:r>
            <a:r>
              <a:rPr lang="cs-CZ" sz="2000" dirty="0">
                <a:solidFill>
                  <a:srgbClr val="FFFFFF"/>
                </a:solidFill>
              </a:rPr>
              <a:t>= bazální metabolismu + denní aktivita (mimo sport) + psychický stres + výdej energie při sportu + termický efekt</a:t>
            </a:r>
          </a:p>
          <a:p>
            <a:r>
              <a:rPr lang="cs-CZ" sz="2000" dirty="0">
                <a:solidFill>
                  <a:srgbClr val="FFFFFF"/>
                </a:solidFill>
              </a:rPr>
              <a:t>Bazální metabolismus</a:t>
            </a:r>
          </a:p>
          <a:p>
            <a:pPr lvl="1"/>
            <a:r>
              <a:rPr lang="cs-CZ" sz="2000" dirty="0">
                <a:solidFill>
                  <a:srgbClr val="FFFFFF"/>
                </a:solidFill>
              </a:rPr>
              <a:t>BM = Množství energie, které tělo potřebuje pro </a:t>
            </a:r>
            <a:r>
              <a:rPr lang="cs-CZ" sz="2000" b="1" dirty="0">
                <a:solidFill>
                  <a:srgbClr val="FFFFFF"/>
                </a:solidFill>
              </a:rPr>
              <a:t>udržení základních životních funkcí</a:t>
            </a:r>
          </a:p>
          <a:p>
            <a:r>
              <a:rPr lang="cs-CZ" sz="2000" dirty="0">
                <a:solidFill>
                  <a:srgbClr val="FFFFFF"/>
                </a:solidFill>
              </a:rPr>
              <a:t>Energetická bilance</a:t>
            </a:r>
          </a:p>
          <a:p>
            <a:pPr lvl="1"/>
            <a:r>
              <a:rPr lang="cs-CZ" sz="2000" b="1" dirty="0">
                <a:solidFill>
                  <a:srgbClr val="FFFFFF"/>
                </a:solidFill>
              </a:rPr>
              <a:t>Vyrovnaná</a:t>
            </a:r>
            <a:r>
              <a:rPr lang="cs-CZ" sz="2000" dirty="0">
                <a:solidFill>
                  <a:srgbClr val="FFFFFF"/>
                </a:solidFill>
              </a:rPr>
              <a:t> – příjem je roven výdeji</a:t>
            </a:r>
          </a:p>
          <a:p>
            <a:pPr lvl="1"/>
            <a:r>
              <a:rPr lang="cs-CZ" sz="2000" b="1" dirty="0">
                <a:solidFill>
                  <a:srgbClr val="FFFFFF"/>
                </a:solidFill>
              </a:rPr>
              <a:t>Pozitivní </a:t>
            </a:r>
            <a:r>
              <a:rPr lang="cs-CZ" sz="2000" dirty="0">
                <a:solidFill>
                  <a:srgbClr val="FFFFFF"/>
                </a:solidFill>
              </a:rPr>
              <a:t>– příjem vyšší než výdej</a:t>
            </a:r>
          </a:p>
          <a:p>
            <a:pPr lvl="2"/>
            <a:r>
              <a:rPr lang="cs-CZ" dirty="0">
                <a:solidFill>
                  <a:srgbClr val="FFFFFF"/>
                </a:solidFill>
              </a:rPr>
              <a:t>Růst, přibíraní tuku X svalů ➜ záleží na charakteru přijaté potravy a aktivitě organismu</a:t>
            </a:r>
          </a:p>
          <a:p>
            <a:pPr lvl="1"/>
            <a:r>
              <a:rPr lang="cs-CZ" sz="2000" b="1" dirty="0">
                <a:solidFill>
                  <a:srgbClr val="FFFFFF"/>
                </a:solidFill>
              </a:rPr>
              <a:t>Negativní</a:t>
            </a:r>
            <a:r>
              <a:rPr lang="cs-CZ" sz="2000" dirty="0">
                <a:solidFill>
                  <a:srgbClr val="FFFFFF"/>
                </a:solidFill>
              </a:rPr>
              <a:t> - příjem nižší než výdej </a:t>
            </a:r>
          </a:p>
          <a:p>
            <a:pPr lvl="2"/>
            <a:r>
              <a:rPr lang="cs-CZ" dirty="0">
                <a:solidFill>
                  <a:srgbClr val="FFFFFF"/>
                </a:solidFill>
              </a:rPr>
              <a:t>Zpomalení metabolismu, úbytek tuků X svalů ➜ záleží na velikosti deficitu, charakteru potravy, trvání deficitu, zvýšená únava, snížená imunita, zhoršení psychické pohody</a:t>
            </a: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0E27FEA5-AB91-9814-F02C-14C9EAD62BCC}"/>
              </a:ext>
            </a:extLst>
          </p:cNvPr>
          <p:cNvSpPr/>
          <p:nvPr/>
        </p:nvSpPr>
        <p:spPr>
          <a:xfrm>
            <a:off x="360458" y="584679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AD6FE8A-4EB5-4C0C-3F0C-221C5DAFA120}"/>
              </a:ext>
            </a:extLst>
          </p:cNvPr>
          <p:cNvCxnSpPr/>
          <p:nvPr/>
        </p:nvCxnSpPr>
        <p:spPr>
          <a:xfrm>
            <a:off x="363506" y="23601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Obrázek 3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74FA75FD-D6CE-97DD-548B-D4046489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36023" y="383937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62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787575FE-BB60-B78D-DECB-CFFACDF1A7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2DF328A-319E-186A-128F-A0F098E2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4" y="1016050"/>
            <a:ext cx="3939876" cy="116034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Cíl prezentace</a:t>
            </a:r>
          </a:p>
        </p:txBody>
      </p:sp>
      <p:sp>
        <p:nvSpPr>
          <p:cNvPr id="7" name="Šipka vpravo 6">
            <a:extLst>
              <a:ext uri="{FF2B5EF4-FFF2-40B4-BE49-F238E27FC236}">
                <a16:creationId xmlns:a16="http://schemas.microsoft.com/office/drawing/2014/main" id="{A3FED2BC-5C98-BB36-78AB-0BDF4ED4D56C}"/>
              </a:ext>
            </a:extLst>
          </p:cNvPr>
          <p:cNvSpPr/>
          <p:nvPr/>
        </p:nvSpPr>
        <p:spPr>
          <a:xfrm>
            <a:off x="349376" y="501020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93972F7-ED1C-056E-A699-F89427F29202}"/>
              </a:ext>
            </a:extLst>
          </p:cNvPr>
          <p:cNvCxnSpPr/>
          <p:nvPr/>
        </p:nvCxnSpPr>
        <p:spPr>
          <a:xfrm>
            <a:off x="352424" y="23431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0" name="Zástupný obsah 2">
            <a:extLst>
              <a:ext uri="{FF2B5EF4-FFF2-40B4-BE49-F238E27FC236}">
                <a16:creationId xmlns:a16="http://schemas.microsoft.com/office/drawing/2014/main" id="{5758ACE5-F7F4-4703-CC3F-26652133E5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0580899"/>
              </p:ext>
            </p:extLst>
          </p:nvPr>
        </p:nvGraphicFramePr>
        <p:xfrm>
          <a:off x="514350" y="3014662"/>
          <a:ext cx="9791700" cy="317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Obrázek 3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A6AD3073-E490-2C23-D037-4233A5513D82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95130" y="299013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77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C428A5-D81C-E746-A185-EFC56A13F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F463DBF-0E5F-037B-143C-97DF2D227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07D021-BD3D-3FCD-EE2A-47F6DA98B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89EFB9B7-D402-BC40-BE49-D81ABDD82D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506" r="37222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B3C8C43-E955-C03B-AAB0-4000A040D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06" y="783226"/>
            <a:ext cx="9792471" cy="2057037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Jak se chovat v supermarketu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26E50F-ACA2-6928-27F9-71D4DFA74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506" y="2840263"/>
            <a:ext cx="4665590" cy="3171423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Nakupovat co nejméně průmyslově zpracované potraviny</a:t>
            </a:r>
          </a:p>
          <a:p>
            <a:r>
              <a:rPr lang="cs-CZ" sz="2200" dirty="0">
                <a:solidFill>
                  <a:schemeClr val="bg1"/>
                </a:solidFill>
              </a:rPr>
              <a:t>Mít sepsaný seznam nákupu (ať nekupuju zbytečnosti)</a:t>
            </a:r>
          </a:p>
          <a:p>
            <a:r>
              <a:rPr lang="cs-CZ" sz="2200" dirty="0">
                <a:solidFill>
                  <a:schemeClr val="bg1"/>
                </a:solidFill>
              </a:rPr>
              <a:t>Číst </a:t>
            </a:r>
            <a:r>
              <a:rPr lang="cs-CZ" sz="2200" b="1" dirty="0">
                <a:solidFill>
                  <a:schemeClr val="bg1"/>
                </a:solidFill>
              </a:rPr>
              <a:t>VÝŽIVOVÉ ÚDAJE</a:t>
            </a:r>
          </a:p>
          <a:p>
            <a:pPr lvl="1"/>
            <a:r>
              <a:rPr lang="cs-CZ" sz="2200" dirty="0">
                <a:solidFill>
                  <a:schemeClr val="bg1"/>
                </a:solidFill>
              </a:rPr>
              <a:t>Množství cukru, nasycených mastných kyselin, soli</a:t>
            </a:r>
          </a:p>
          <a:p>
            <a:r>
              <a:rPr lang="cs-CZ" sz="2200" dirty="0">
                <a:solidFill>
                  <a:schemeClr val="bg1"/>
                </a:solidFill>
              </a:rPr>
              <a:t>Sledovat </a:t>
            </a:r>
            <a:r>
              <a:rPr lang="cs-CZ" sz="2200" b="1" dirty="0">
                <a:solidFill>
                  <a:schemeClr val="bg1"/>
                </a:solidFill>
              </a:rPr>
              <a:t>NUTRI-SCORE</a:t>
            </a: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C0135282-2207-321B-CD8C-4AC41A8C0056}"/>
              </a:ext>
            </a:extLst>
          </p:cNvPr>
          <p:cNvSpPr/>
          <p:nvPr/>
        </p:nvSpPr>
        <p:spPr>
          <a:xfrm>
            <a:off x="360458" y="677529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553C3D0-DD26-AB9A-267E-1450FA218D52}"/>
              </a:ext>
            </a:extLst>
          </p:cNvPr>
          <p:cNvCxnSpPr/>
          <p:nvPr/>
        </p:nvCxnSpPr>
        <p:spPr>
          <a:xfrm>
            <a:off x="363506" y="23601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Obrázek 3" descr="Obsah obrázku text, snímek obrazovky, Písmo, logo&#10;&#10;Popis byl vytvořen automaticky">
            <a:extLst>
              <a:ext uri="{FF2B5EF4-FFF2-40B4-BE49-F238E27FC236}">
                <a16:creationId xmlns:a16="http://schemas.microsoft.com/office/drawing/2014/main" id="{DE5E4F3D-150E-315E-B91A-E81D4BFEF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360" y="2531503"/>
            <a:ext cx="7228456" cy="3771368"/>
          </a:xfrm>
          <a:prstGeom prst="rect">
            <a:avLst/>
          </a:prstGeom>
        </p:spPr>
      </p:pic>
      <p:pic>
        <p:nvPicPr>
          <p:cNvPr id="8" name="Obrázek 7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59D2DCF0-F8FD-CA42-36FA-2A1AF9844859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36023" y="475522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5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193D51-F206-8965-E43C-F58E199E8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B2C844D-9969-E645-9EBB-7AD206A70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C8024C-BB0A-0409-5DE7-9C4708AFC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AE555EE2-893B-473C-2780-D947384F97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506" r="37222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87A5A1-44CA-1AE5-ED82-3F06C586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87" y="652952"/>
            <a:ext cx="8326104" cy="1225068"/>
          </a:xfrm>
        </p:spPr>
        <p:txBody>
          <a:bodyPr>
            <a:normAutofit/>
          </a:bodyPr>
          <a:lstStyle/>
          <a:p>
            <a:r>
              <a:rPr lang="en-US" sz="4400" dirty="0" err="1">
                <a:solidFill>
                  <a:schemeClr val="bg1"/>
                </a:solidFill>
              </a:rPr>
              <a:t>Příklad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na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mléčných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en-US" sz="4400" dirty="0" err="1">
                <a:solidFill>
                  <a:schemeClr val="bg1"/>
                </a:solidFill>
              </a:rPr>
              <a:t>výrobcích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10D40BC8-B2E1-65E6-1681-6794CD52CF26}"/>
              </a:ext>
            </a:extLst>
          </p:cNvPr>
          <p:cNvSpPr/>
          <p:nvPr/>
        </p:nvSpPr>
        <p:spPr>
          <a:xfrm>
            <a:off x="364880" y="228369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2D1470C-1282-FF31-7880-6EA77CC2B186}"/>
              </a:ext>
            </a:extLst>
          </p:cNvPr>
          <p:cNvCxnSpPr/>
          <p:nvPr/>
        </p:nvCxnSpPr>
        <p:spPr>
          <a:xfrm>
            <a:off x="330195" y="16489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Zástupný obsah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273ECEAB-A026-BE04-AC23-B7D75B37E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186" y="1826060"/>
            <a:ext cx="6935026" cy="2652646"/>
          </a:xfrm>
          <a:prstGeom prst="rect">
            <a:avLst/>
          </a:prstGeom>
        </p:spPr>
      </p:pic>
      <p:pic>
        <p:nvPicPr>
          <p:cNvPr id="8" name="Zástupný obsah 6" descr="Obsah obrázku text, Písmo, číslo, účtenka&#10;&#10;Popis byl vytvořen automaticky">
            <a:extLst>
              <a:ext uri="{FF2B5EF4-FFF2-40B4-BE49-F238E27FC236}">
                <a16:creationId xmlns:a16="http://schemas.microsoft.com/office/drawing/2014/main" id="{46882F26-691D-C4D6-EDEE-2BB4F15A2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87375" y="4606621"/>
            <a:ext cx="7738793" cy="2147513"/>
          </a:xfrm>
          <a:prstGeom prst="rect">
            <a:avLst/>
          </a:prstGeom>
        </p:spPr>
      </p:pic>
      <p:pic>
        <p:nvPicPr>
          <p:cNvPr id="3" name="Obrázek 2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BFA0AB37-F02A-5F23-22EA-0106DFEE0F1D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30877" y="62276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5C267-5166-19EE-9BA6-2CED77569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BC2A122-8C7F-5C82-C4D9-A1D47C2AC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C35A8C-F175-EF68-3AA4-3029736F2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9E96A26A-4780-1D9D-1D17-7B514C342C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506" r="37222"/>
          <a:stretch/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42DA3E1-2D8C-AF75-5543-50844E12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52" y="1100256"/>
            <a:ext cx="8326104" cy="1225068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Příklad nákupu (Lidl)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49F12CD0-BB4B-899D-E5F7-AF675EDB25D4}"/>
              </a:ext>
            </a:extLst>
          </p:cNvPr>
          <p:cNvSpPr/>
          <p:nvPr/>
        </p:nvSpPr>
        <p:spPr>
          <a:xfrm>
            <a:off x="324701" y="460482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45AD0F3-9AAC-9229-7876-41A6ED19EB63}"/>
              </a:ext>
            </a:extLst>
          </p:cNvPr>
          <p:cNvCxnSpPr>
            <a:cxnSpLocks/>
          </p:cNvCxnSpPr>
          <p:nvPr/>
        </p:nvCxnSpPr>
        <p:spPr>
          <a:xfrm>
            <a:off x="327147" y="2201843"/>
            <a:ext cx="4633691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Zástupný obsah 10" descr="Obsah obrázku interiér, jídlo, podlaha, Prodej ovoce a zeleniny&#10;&#10;Popis byl vytvořen automaticky">
            <a:extLst>
              <a:ext uri="{FF2B5EF4-FFF2-40B4-BE49-F238E27FC236}">
                <a16:creationId xmlns:a16="http://schemas.microsoft.com/office/drawing/2014/main" id="{561863EC-4E20-44DD-3EC7-18C29F078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714" t="9856" r="17902" b="6271"/>
          <a:stretch/>
        </p:blipFill>
        <p:spPr>
          <a:xfrm>
            <a:off x="5114101" y="652952"/>
            <a:ext cx="6402454" cy="5722192"/>
          </a:xfr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AF6B230-FD42-5BE9-F97D-C93CF098EEB3}"/>
              </a:ext>
            </a:extLst>
          </p:cNvPr>
          <p:cNvSpPr txBox="1"/>
          <p:nvPr/>
        </p:nvSpPr>
        <p:spPr>
          <a:xfrm>
            <a:off x="327147" y="2926252"/>
            <a:ext cx="45206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Pokud budu mít doma kvalitní potraviny je těžké uvařit „nezdravé“ jídlo a zhřešit!!</a:t>
            </a:r>
          </a:p>
        </p:txBody>
      </p:sp>
      <p:pic>
        <p:nvPicPr>
          <p:cNvPr id="3" name="Obrázek 2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1777C628-4CC1-4CB8-06B6-9410F48EF561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105763" y="258475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49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3B1890A8-BF86-1A2A-ABDD-3FD3A3F83A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6" name="Šipka vpravo 5">
            <a:extLst>
              <a:ext uri="{FF2B5EF4-FFF2-40B4-BE49-F238E27FC236}">
                <a16:creationId xmlns:a16="http://schemas.microsoft.com/office/drawing/2014/main" id="{E9415B37-8178-9521-ED19-3BF984D6EF65}"/>
              </a:ext>
            </a:extLst>
          </p:cNvPr>
          <p:cNvSpPr/>
          <p:nvPr/>
        </p:nvSpPr>
        <p:spPr>
          <a:xfrm>
            <a:off x="173469" y="345795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AD86012C-60C0-B083-3540-89AEC8B50CC2}"/>
              </a:ext>
            </a:extLst>
          </p:cNvPr>
          <p:cNvCxnSpPr/>
          <p:nvPr/>
        </p:nvCxnSpPr>
        <p:spPr>
          <a:xfrm>
            <a:off x="173469" y="1853298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Obrázek 9" descr="Obsah obrázku text, plakát, Písmo, Grafika&#10;&#10;Popis byl vytvořen automaticky">
            <a:extLst>
              <a:ext uri="{FF2B5EF4-FFF2-40B4-BE49-F238E27FC236}">
                <a16:creationId xmlns:a16="http://schemas.microsoft.com/office/drawing/2014/main" id="{9C507BA6-B08E-118E-2236-7F445638C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32" y="3962743"/>
            <a:ext cx="2668052" cy="288149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C46DC0-146D-2A0F-EB8B-2AE16924B635}"/>
              </a:ext>
            </a:extLst>
          </p:cNvPr>
          <p:cNvSpPr txBox="1"/>
          <p:nvPr/>
        </p:nvSpPr>
        <p:spPr>
          <a:xfrm>
            <a:off x="3057722" y="3419984"/>
            <a:ext cx="4746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chemeClr val="bg1"/>
                </a:solidFill>
              </a:rPr>
              <a:t>„Neexistuje nezdravá potravina, jen nezdravé množství.“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DF6238-EA5D-09D1-7F3A-85203819CD8F}"/>
              </a:ext>
            </a:extLst>
          </p:cNvPr>
          <p:cNvSpPr txBox="1"/>
          <p:nvPr/>
        </p:nvSpPr>
        <p:spPr>
          <a:xfrm>
            <a:off x="173469" y="1016964"/>
            <a:ext cx="50945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Děkuji za pozornost</a:t>
            </a:r>
          </a:p>
        </p:txBody>
      </p:sp>
      <p:pic>
        <p:nvPicPr>
          <p:cNvPr id="17" name="Obrázek 16" descr="Obsah obrázku Grafika, kruh, Barevnost, grafický design&#10;&#10;Popis byl vytvořen automaticky">
            <a:extLst>
              <a:ext uri="{FF2B5EF4-FFF2-40B4-BE49-F238E27FC236}">
                <a16:creationId xmlns:a16="http://schemas.microsoft.com/office/drawing/2014/main" id="{5ACAA085-EF2C-5B35-9A8B-B64D07D44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5067" y="6371664"/>
            <a:ext cx="369332" cy="369332"/>
          </a:xfrm>
          <a:prstGeom prst="rect">
            <a:avLst/>
          </a:prstGeom>
        </p:spPr>
      </p:pic>
      <p:pic>
        <p:nvPicPr>
          <p:cNvPr id="2" name="Obrázek 1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04D69D22-A7A3-1811-ECEE-E6204B2C7017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556990" y="2021415"/>
            <a:ext cx="2163736" cy="198260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8E2120C-C9D7-7678-B356-62AA8A89DDB7}"/>
              </a:ext>
            </a:extLst>
          </p:cNvPr>
          <p:cNvSpPr txBox="1"/>
          <p:nvPr/>
        </p:nvSpPr>
        <p:spPr>
          <a:xfrm>
            <a:off x="4449629" y="6371664"/>
            <a:ext cx="208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@</a:t>
            </a:r>
            <a:r>
              <a:rPr lang="cs-CZ" dirty="0" err="1">
                <a:solidFill>
                  <a:schemeClr val="bg1"/>
                </a:solidFill>
              </a:rPr>
              <a:t>luky_kohlberger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4EAB98E-B17A-BC55-B19E-874AB4CD517F}"/>
              </a:ext>
            </a:extLst>
          </p:cNvPr>
          <p:cNvSpPr/>
          <p:nvPr/>
        </p:nvSpPr>
        <p:spPr>
          <a:xfrm>
            <a:off x="9062680" y="6176963"/>
            <a:ext cx="2955851" cy="55289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Bc. Lukáš </a:t>
            </a:r>
            <a:r>
              <a:rPr lang="cs-CZ" dirty="0" err="1"/>
              <a:t>Kohlberger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9667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E51679-E30C-E4C2-9311-F26FD1E17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0414380-9CB1-7799-4305-BFF89F8E2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9ECCDA-2081-3E8E-663A-767F1343D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C7C9CEEA-17BA-5EA1-1B7C-F08FF0A867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CBECDA6-6031-A315-4DD6-86A4CBCA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147940"/>
            <a:ext cx="4389819" cy="1131314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Zdravý životní styl</a:t>
            </a:r>
            <a:endParaRPr lang="cs-CZ" dirty="0">
              <a:solidFill>
                <a:srgbClr val="FFFFFF"/>
              </a:solidFill>
            </a:endParaRP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46A75935-A2C7-23ED-7E26-A70E9D21EA91}"/>
              </a:ext>
            </a:extLst>
          </p:cNvPr>
          <p:cNvCxnSpPr/>
          <p:nvPr/>
        </p:nvCxnSpPr>
        <p:spPr>
          <a:xfrm>
            <a:off x="514350" y="2503709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Šipka vpravo 3">
            <a:extLst>
              <a:ext uri="{FF2B5EF4-FFF2-40B4-BE49-F238E27FC236}">
                <a16:creationId xmlns:a16="http://schemas.microsoft.com/office/drawing/2014/main" id="{CAA47C20-0D01-A59C-FE28-9A698BFE2A5F}"/>
              </a:ext>
            </a:extLst>
          </p:cNvPr>
          <p:cNvSpPr/>
          <p:nvPr/>
        </p:nvSpPr>
        <p:spPr>
          <a:xfrm>
            <a:off x="514350" y="548769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261DB8DA-0411-CB69-E3BF-02794E131B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1012151"/>
              </p:ext>
            </p:extLst>
          </p:nvPr>
        </p:nvGraphicFramePr>
        <p:xfrm>
          <a:off x="514350" y="3186112"/>
          <a:ext cx="9791700" cy="317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Obrázek 5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FD2AB70D-EE65-737D-B7D4-26466C22305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163514" y="346762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37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B7796F-69EF-03AF-01EF-13B751B4E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EF7A0E8-EB2B-CDA8-C2E8-07D56958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2D9541-5EE2-A11C-5F65-A28F572BD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94C9E4C6-59C8-74FD-3486-C62FA2F498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1C45B54-2449-8A49-5F56-1E1D48AF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58" y="1090140"/>
            <a:ext cx="3983419" cy="1624800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Důležitost výživy</a:t>
            </a:r>
            <a:endParaRPr lang="cs-CZ" dirty="0">
              <a:solidFill>
                <a:srgbClr val="FFFFFF"/>
              </a:solidFill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1E01024E-816B-5CF9-E438-2E8118527E2D}"/>
              </a:ext>
            </a:extLst>
          </p:cNvPr>
          <p:cNvCxnSpPr/>
          <p:nvPr/>
        </p:nvCxnSpPr>
        <p:spPr>
          <a:xfrm>
            <a:off x="357410" y="254861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Šipka vpravo 6">
            <a:extLst>
              <a:ext uri="{FF2B5EF4-FFF2-40B4-BE49-F238E27FC236}">
                <a16:creationId xmlns:a16="http://schemas.microsoft.com/office/drawing/2014/main" id="{9A0210C6-1781-556E-39B9-A1D3766DC5FC}"/>
              </a:ext>
            </a:extLst>
          </p:cNvPr>
          <p:cNvSpPr/>
          <p:nvPr/>
        </p:nvSpPr>
        <p:spPr>
          <a:xfrm>
            <a:off x="357410" y="700733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A6675439-E919-A38A-FBEC-EB3332D2A6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345566"/>
              </p:ext>
            </p:extLst>
          </p:nvPr>
        </p:nvGraphicFramePr>
        <p:xfrm>
          <a:off x="363506" y="2897648"/>
          <a:ext cx="9791700" cy="317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brázek 2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3E6F80E7-254C-8C2E-5AC7-5B8A0625AE41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30679" y="498726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48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A6B863-4E88-FE34-CCA4-F47750739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C2688BE-2C73-4F80-E037-0CCB5F32C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11B335-AFAE-213E-50C3-CB3DA8CB5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42AF6604-6084-7F1D-8083-31722D3014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98C7D7-3488-1751-49AC-018EB91C0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58" y="938558"/>
            <a:ext cx="5391305" cy="1610261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</a:rPr>
              <a:t>Základní terminologie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Šipka vpravo 2">
            <a:extLst>
              <a:ext uri="{FF2B5EF4-FFF2-40B4-BE49-F238E27FC236}">
                <a16:creationId xmlns:a16="http://schemas.microsoft.com/office/drawing/2014/main" id="{E3AB9BA1-E39B-D7DB-BD12-9E4E46CF5A5F}"/>
              </a:ext>
            </a:extLst>
          </p:cNvPr>
          <p:cNvSpPr/>
          <p:nvPr/>
        </p:nvSpPr>
        <p:spPr>
          <a:xfrm>
            <a:off x="357410" y="529864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A2DF7970-EE5F-3BFE-B470-E1D852B9C9BB}"/>
              </a:ext>
            </a:extLst>
          </p:cNvPr>
          <p:cNvCxnSpPr/>
          <p:nvPr/>
        </p:nvCxnSpPr>
        <p:spPr>
          <a:xfrm>
            <a:off x="360458" y="2403693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995D01E9-6E97-F291-43D7-0078B4CA1F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199528"/>
              </p:ext>
            </p:extLst>
          </p:nvPr>
        </p:nvGraphicFramePr>
        <p:xfrm>
          <a:off x="690563" y="2957513"/>
          <a:ext cx="9791700" cy="3171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Obrázek 6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7A45B2C9-79B3-B779-9FBC-9160CE28FE49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105763" y="327857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33EAB80C-4A1C-3E0A-E9CE-7E03E8F01C7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E1EA2F-2B56-3DAA-E6DC-F90E0C55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58" y="1166436"/>
            <a:ext cx="5173590" cy="1406611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Základní terminologie</a:t>
            </a:r>
          </a:p>
        </p:txBody>
      </p:sp>
      <p:graphicFrame>
        <p:nvGraphicFramePr>
          <p:cNvPr id="30" name="Zástupný obsah 2">
            <a:extLst>
              <a:ext uri="{FF2B5EF4-FFF2-40B4-BE49-F238E27FC236}">
                <a16:creationId xmlns:a16="http://schemas.microsoft.com/office/drawing/2014/main" id="{B3614BB3-FE71-098D-56A7-55DBB76FE8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573183"/>
              </p:ext>
            </p:extLst>
          </p:nvPr>
        </p:nvGraphicFramePr>
        <p:xfrm>
          <a:off x="711201" y="2957665"/>
          <a:ext cx="10972800" cy="3171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91735AA-79F7-961B-6602-C7DB7434E6EF}"/>
              </a:ext>
            </a:extLst>
          </p:cNvPr>
          <p:cNvCxnSpPr/>
          <p:nvPr/>
        </p:nvCxnSpPr>
        <p:spPr>
          <a:xfrm>
            <a:off x="360458" y="2432721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Šipka vpravo 10">
            <a:extLst>
              <a:ext uri="{FF2B5EF4-FFF2-40B4-BE49-F238E27FC236}">
                <a16:creationId xmlns:a16="http://schemas.microsoft.com/office/drawing/2014/main" id="{51619008-C748-B03E-9E45-97891A37CE87}"/>
              </a:ext>
            </a:extLst>
          </p:cNvPr>
          <p:cNvSpPr/>
          <p:nvPr/>
        </p:nvSpPr>
        <p:spPr>
          <a:xfrm>
            <a:off x="357410" y="728912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B56F0D57-08D5-28DD-3992-6FA9F0935CA5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80020" y="526905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8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15D63C2A-7540-3C00-26EF-C5F6A839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8BBCFF2-00BF-2343-B57B-D85AE132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35" y="733313"/>
            <a:ext cx="9792471" cy="20570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Sportovní VS Racionální výživa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BDE7BE8F-64B6-426C-4DEA-E0D01AD24825}"/>
              </a:ext>
            </a:extLst>
          </p:cNvPr>
          <p:cNvCxnSpPr/>
          <p:nvPr/>
        </p:nvCxnSpPr>
        <p:spPr>
          <a:xfrm>
            <a:off x="363506" y="23601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Šipka vpravo 6">
            <a:extLst>
              <a:ext uri="{FF2B5EF4-FFF2-40B4-BE49-F238E27FC236}">
                <a16:creationId xmlns:a16="http://schemas.microsoft.com/office/drawing/2014/main" id="{60949516-0D40-388C-AF27-DB9C1FB05B8D}"/>
              </a:ext>
            </a:extLst>
          </p:cNvPr>
          <p:cNvSpPr/>
          <p:nvPr/>
        </p:nvSpPr>
        <p:spPr>
          <a:xfrm>
            <a:off x="360458" y="652573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BEBCC41-AE14-983E-CC55-F5AB8D893358}"/>
              </a:ext>
            </a:extLst>
          </p:cNvPr>
          <p:cNvSpPr txBox="1"/>
          <p:nvPr/>
        </p:nvSpPr>
        <p:spPr>
          <a:xfrm>
            <a:off x="236517" y="2623035"/>
            <a:ext cx="78918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Zásady racionální výživy jsou stejné ale sportovní výživa:</a:t>
            </a:r>
          </a:p>
        </p:txBody>
      </p:sp>
      <p:graphicFrame>
        <p:nvGraphicFramePr>
          <p:cNvPr id="15" name="Content Placeholder 8">
            <a:extLst>
              <a:ext uri="{FF2B5EF4-FFF2-40B4-BE49-F238E27FC236}">
                <a16:creationId xmlns:a16="http://schemas.microsoft.com/office/drawing/2014/main" id="{A5593A02-7A30-FAEE-2713-CE86B31E73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0233693"/>
              </p:ext>
            </p:extLst>
          </p:nvPr>
        </p:nvGraphicFramePr>
        <p:xfrm>
          <a:off x="363507" y="2957666"/>
          <a:ext cx="9796494" cy="3544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brázek 2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2599F1A4-777E-45B5-3D00-6315680FFFBD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137294" y="450297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16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6EAF378B-7F1D-DCA5-826C-465500C651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0499A84-BEBA-EE73-9D90-376D35321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458" y="701604"/>
            <a:ext cx="9792471" cy="2057037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Zásady výživy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6DF680-D0FA-EB3B-1D6E-52AE63428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67" y="2637515"/>
            <a:ext cx="7742619" cy="4180109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Rozmanitost potravy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Klíčové pro zajištění širokého spektra živin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Prevence nedostatku živin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Podporuje </a:t>
            </a:r>
            <a:r>
              <a:rPr lang="cs-CZ" b="1" dirty="0">
                <a:solidFill>
                  <a:srgbClr val="FFFFFF"/>
                </a:solidFill>
              </a:rPr>
              <a:t>psychický komfort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Podporuje </a:t>
            </a:r>
            <a:r>
              <a:rPr lang="cs-CZ" b="1" dirty="0">
                <a:solidFill>
                  <a:srgbClr val="FFFFFF"/>
                </a:solidFill>
              </a:rPr>
              <a:t>udržitelnost</a:t>
            </a:r>
          </a:p>
          <a:p>
            <a:pPr lvl="1"/>
            <a:r>
              <a:rPr lang="cs-CZ" dirty="0">
                <a:solidFill>
                  <a:srgbClr val="FFFFFF"/>
                </a:solidFill>
              </a:rPr>
              <a:t>Dopřává</a:t>
            </a:r>
            <a:r>
              <a:rPr lang="cs-CZ" b="1" dirty="0">
                <a:solidFill>
                  <a:srgbClr val="FFFFFF"/>
                </a:solidFill>
              </a:rPr>
              <a:t> potěšení z jídla</a:t>
            </a:r>
          </a:p>
          <a:p>
            <a:r>
              <a:rPr lang="cs-CZ" sz="2400" dirty="0">
                <a:solidFill>
                  <a:srgbClr val="FFFFFF"/>
                </a:solidFill>
              </a:rPr>
              <a:t>Vyváženost živin</a:t>
            </a:r>
          </a:p>
          <a:p>
            <a:r>
              <a:rPr lang="cs-CZ" sz="2400" dirty="0">
                <a:solidFill>
                  <a:srgbClr val="FFFFFF"/>
                </a:solidFill>
              </a:rPr>
              <a:t>Omezení nezdravých cukrů, tuků a solí</a:t>
            </a:r>
          </a:p>
          <a:p>
            <a:r>
              <a:rPr lang="cs-CZ" sz="2400" dirty="0">
                <a:solidFill>
                  <a:srgbClr val="FFFFFF"/>
                </a:solidFill>
              </a:rPr>
              <a:t>Pitný režim</a:t>
            </a:r>
          </a:p>
          <a:p>
            <a:r>
              <a:rPr lang="cs-CZ" sz="2400" dirty="0">
                <a:solidFill>
                  <a:srgbClr val="FFFFFF"/>
                </a:solidFill>
              </a:rPr>
              <a:t>Konzumace čerstvých potravin (nezpracované potraviny)</a:t>
            </a:r>
          </a:p>
          <a:p>
            <a:r>
              <a:rPr lang="cs-CZ" sz="2400" dirty="0">
                <a:solidFill>
                  <a:srgbClr val="FFFFFF"/>
                </a:solidFill>
              </a:rPr>
              <a:t>Dostatečný příjem vlákniny</a:t>
            </a:r>
          </a:p>
          <a:p>
            <a:endParaRPr lang="cs-CZ" sz="1400" dirty="0">
              <a:solidFill>
                <a:srgbClr val="FFFFFF"/>
              </a:solidFill>
            </a:endParaRPr>
          </a:p>
          <a:p>
            <a:endParaRPr lang="cs-CZ" sz="1400" dirty="0">
              <a:solidFill>
                <a:srgbClr val="FFFFFF"/>
              </a:solidFill>
            </a:endParaRP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D7B6DAF6-3CB8-9117-F0B8-2BC3D7A9B8AF}"/>
              </a:ext>
            </a:extLst>
          </p:cNvPr>
          <p:cNvCxnSpPr/>
          <p:nvPr/>
        </p:nvCxnSpPr>
        <p:spPr>
          <a:xfrm>
            <a:off x="363506" y="2360150"/>
            <a:ext cx="64800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Šipka vpravo 6">
            <a:extLst>
              <a:ext uri="{FF2B5EF4-FFF2-40B4-BE49-F238E27FC236}">
                <a16:creationId xmlns:a16="http://schemas.microsoft.com/office/drawing/2014/main" id="{BA9EEDEF-485E-1FB9-1881-6620481A192E}"/>
              </a:ext>
            </a:extLst>
          </p:cNvPr>
          <p:cNvSpPr/>
          <p:nvPr/>
        </p:nvSpPr>
        <p:spPr>
          <a:xfrm>
            <a:off x="360458" y="584679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8691DE17-3450-2BF0-26B3-C786739313D2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39071" y="382672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68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C8C97-3A96-17A9-27AD-9649A98A7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E2D82C2-D963-1CFE-5B14-71305D863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6445BB-4C11-0395-AC31-9EC0D8205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 descr="Obsah obrázku Čerstvé jídlo, zemědělská produkce, Veganská výživa, Potraviny v přírodním stavu&#10;&#10;Popis byl vytvořen automaticky">
            <a:extLst>
              <a:ext uri="{FF2B5EF4-FFF2-40B4-BE49-F238E27FC236}">
                <a16:creationId xmlns:a16="http://schemas.microsoft.com/office/drawing/2014/main" id="{9391A715-FDDA-9255-2094-DEEC6615D4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506" r="37222"/>
          <a:stretch/>
        </p:blipFill>
        <p:spPr>
          <a:xfrm>
            <a:off x="0" y="-14514"/>
            <a:ext cx="12188952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CDB96EC-C820-0189-AD81-F1D0FFB5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94" y="1176819"/>
            <a:ext cx="8326104" cy="1225068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bg1"/>
                </a:solidFill>
              </a:rPr>
              <a:t>Potravinová pyramida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Šipka vpravo 5">
            <a:extLst>
              <a:ext uri="{FF2B5EF4-FFF2-40B4-BE49-F238E27FC236}">
                <a16:creationId xmlns:a16="http://schemas.microsoft.com/office/drawing/2014/main" id="{F2247197-6CA1-60BA-3ED2-ED292744CB13}"/>
              </a:ext>
            </a:extLst>
          </p:cNvPr>
          <p:cNvSpPr/>
          <p:nvPr/>
        </p:nvSpPr>
        <p:spPr>
          <a:xfrm>
            <a:off x="369520" y="478343"/>
            <a:ext cx="1543050" cy="59610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D39B5C8-C899-057C-57C1-C988B9E0B654}"/>
              </a:ext>
            </a:extLst>
          </p:cNvPr>
          <p:cNvCxnSpPr>
            <a:cxnSpLocks/>
          </p:cNvCxnSpPr>
          <p:nvPr/>
        </p:nvCxnSpPr>
        <p:spPr>
          <a:xfrm>
            <a:off x="342241" y="2401887"/>
            <a:ext cx="4695542" cy="1451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A324695-B698-6FDF-7097-292AC506E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56" y="2401887"/>
            <a:ext cx="4357914" cy="4351338"/>
          </a:xfrm>
        </p:spPr>
        <p:txBody>
          <a:bodyPr>
            <a:normAutofit/>
          </a:bodyPr>
          <a:lstStyle/>
          <a:p>
            <a:endParaRPr lang="cs-CZ" sz="24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Doporučení jak často danou potravinu konzumovat</a:t>
            </a:r>
          </a:p>
          <a:p>
            <a:r>
              <a:rPr lang="cs-CZ" sz="20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Uspořádání potravin podle jejich výživové hodnoty</a:t>
            </a:r>
          </a:p>
          <a:p>
            <a:r>
              <a:rPr lang="cs-CZ" sz="20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Porce uvedeny na den</a:t>
            </a:r>
          </a:p>
          <a:p>
            <a:endParaRPr lang="cs-CZ" dirty="0"/>
          </a:p>
        </p:txBody>
      </p:sp>
      <p:pic>
        <p:nvPicPr>
          <p:cNvPr id="3" name="Obrázek 2" descr="Obsah obrázku text, snímek obrazovky, ovoce, jídlo&#10;&#10;Popis byl vytvořen automaticky">
            <a:extLst>
              <a:ext uri="{FF2B5EF4-FFF2-40B4-BE49-F238E27FC236}">
                <a16:creationId xmlns:a16="http://schemas.microsoft.com/office/drawing/2014/main" id="{5626B92E-8FE0-48FA-ADD3-254558468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629" y="1041851"/>
            <a:ext cx="6583477" cy="5135112"/>
          </a:xfrm>
          <a:prstGeom prst="rect">
            <a:avLst/>
          </a:prstGeom>
        </p:spPr>
      </p:pic>
      <p:pic>
        <p:nvPicPr>
          <p:cNvPr id="4" name="Obrázek 3" descr="Obsah obrázku Písmo, Grafika, logo, symbol&#10;&#10;Popis byl vytvořen automaticky">
            <a:extLst>
              <a:ext uri="{FF2B5EF4-FFF2-40B4-BE49-F238E27FC236}">
                <a16:creationId xmlns:a16="http://schemas.microsoft.com/office/drawing/2014/main" id="{E6C6BB84-42D7-6D04-4F56-939E27FDE19C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69485" b="-7374"/>
          <a:stretch/>
        </p:blipFill>
        <p:spPr>
          <a:xfrm>
            <a:off x="2029521" y="276336"/>
            <a:ext cx="1091489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228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3951</TotalTime>
  <Words>1051</Words>
  <Application>Microsoft Macintosh PowerPoint</Application>
  <PresentationFormat>Širokoúhlá obrazovka</PresentationFormat>
  <Paragraphs>173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Helvetica Neue</vt:lpstr>
      <vt:lpstr>Motiv Office</vt:lpstr>
      <vt:lpstr>Základy výživy</vt:lpstr>
      <vt:lpstr>Cíl prezentace</vt:lpstr>
      <vt:lpstr>Zdravý životní styl</vt:lpstr>
      <vt:lpstr>Důležitost výživy</vt:lpstr>
      <vt:lpstr>Základní terminologie</vt:lpstr>
      <vt:lpstr>Základní terminologie</vt:lpstr>
      <vt:lpstr>Sportovní VS Racionální výživa</vt:lpstr>
      <vt:lpstr>Zásady výživy</vt:lpstr>
      <vt:lpstr>Potravinová pyramida</vt:lpstr>
      <vt:lpstr>Definice porce</vt:lpstr>
      <vt:lpstr>Sacharidy</vt:lpstr>
      <vt:lpstr>Glykemický index</vt:lpstr>
      <vt:lpstr>Tuky</vt:lpstr>
      <vt:lpstr>Bílkoviny</vt:lpstr>
      <vt:lpstr>Vyváženost živin</vt:lpstr>
      <vt:lpstr>Pitný režim</vt:lpstr>
      <vt:lpstr>Food timing</vt:lpstr>
      <vt:lpstr>Food timing</vt:lpstr>
      <vt:lpstr>Celkový energetický výdej</vt:lpstr>
      <vt:lpstr>Jak se chovat v supermarketu</vt:lpstr>
      <vt:lpstr>Příklad na mléčných výrobcích</vt:lpstr>
      <vt:lpstr>Příklad nákupu (Lidl)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Lukáš Kohlberger</dc:creator>
  <cp:lastModifiedBy>Lukáš Kohlberger</cp:lastModifiedBy>
  <cp:revision>91</cp:revision>
  <dcterms:created xsi:type="dcterms:W3CDTF">2024-10-09T16:09:27Z</dcterms:created>
  <dcterms:modified xsi:type="dcterms:W3CDTF">2024-10-14T12:55:37Z</dcterms:modified>
</cp:coreProperties>
</file>